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sldIdLst>
    <p:sldId id="260" r:id="rId4"/>
    <p:sldId id="261" r:id="rId5"/>
    <p:sldId id="283" r:id="rId6"/>
    <p:sldId id="263" r:id="rId7"/>
    <p:sldId id="284" r:id="rId8"/>
    <p:sldId id="265" r:id="rId9"/>
    <p:sldId id="285" r:id="rId10"/>
    <p:sldId id="267" r:id="rId11"/>
    <p:sldId id="286" r:id="rId12"/>
    <p:sldId id="269" r:id="rId13"/>
    <p:sldId id="270" r:id="rId14"/>
    <p:sldId id="287" r:id="rId15"/>
    <p:sldId id="288" r:id="rId16"/>
    <p:sldId id="289" r:id="rId17"/>
    <p:sldId id="274" r:id="rId18"/>
    <p:sldId id="290" r:id="rId19"/>
    <p:sldId id="276" r:id="rId20"/>
    <p:sldId id="291" r:id="rId21"/>
    <p:sldId id="278" r:id="rId22"/>
    <p:sldId id="292" r:id="rId23"/>
    <p:sldId id="293" r:id="rId24"/>
    <p:sldId id="281" r:id="rId25"/>
    <p:sldId id="282" r:id="rId2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image" Target="../media/image2.jpeg"/><Relationship Id="rId5" Type="http://schemas.openxmlformats.org/officeDocument/2006/relationships/tags" Target="../tags/tag3.xml"/><Relationship Id="rId4" Type="http://schemas.openxmlformats.org/officeDocument/2006/relationships/image" Target="../media/image1.emf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0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7" Type="http://schemas.openxmlformats.org/officeDocument/2006/relationships/tags" Target="../tags/tag49.xml"/><Relationship Id="rId16" Type="http://schemas.openxmlformats.org/officeDocument/2006/relationships/tags" Target="../tags/tag48.xml"/><Relationship Id="rId15" Type="http://schemas.openxmlformats.org/officeDocument/2006/relationships/tags" Target="../tags/tag47.xml"/><Relationship Id="rId14" Type="http://schemas.openxmlformats.org/officeDocument/2006/relationships/tags" Target="../tags/tag46.xml"/><Relationship Id="rId13" Type="http://schemas.openxmlformats.org/officeDocument/2006/relationships/tags" Target="../tags/tag45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1" Type="http://schemas.openxmlformats.org/officeDocument/2006/relationships/tags" Target="../tags/tag108.xml"/><Relationship Id="rId20" Type="http://schemas.openxmlformats.org/officeDocument/2006/relationships/tags" Target="../tags/tag107.xml"/><Relationship Id="rId2" Type="http://schemas.openxmlformats.org/officeDocument/2006/relationships/tags" Target="../tags/tag89.xml"/><Relationship Id="rId19" Type="http://schemas.openxmlformats.org/officeDocument/2006/relationships/tags" Target="../tags/tag106.xml"/><Relationship Id="rId18" Type="http://schemas.openxmlformats.org/officeDocument/2006/relationships/tags" Target="../tags/tag105.xml"/><Relationship Id="rId17" Type="http://schemas.openxmlformats.org/officeDocument/2006/relationships/tags" Target="../tags/tag104.xml"/><Relationship Id="rId16" Type="http://schemas.openxmlformats.org/officeDocument/2006/relationships/tags" Target="../tags/tag103.xml"/><Relationship Id="rId15" Type="http://schemas.openxmlformats.org/officeDocument/2006/relationships/tags" Target="../tags/tag102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tags" Target="../tags/tag135.xml"/><Relationship Id="rId7" Type="http://schemas.openxmlformats.org/officeDocument/2006/relationships/tags" Target="../tags/tag134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7" Type="http://schemas.openxmlformats.org/officeDocument/2006/relationships/tags" Target="../tags/tag144.xml"/><Relationship Id="rId16" Type="http://schemas.openxmlformats.org/officeDocument/2006/relationships/tags" Target="../tags/tag143.xml"/><Relationship Id="rId15" Type="http://schemas.openxmlformats.org/officeDocument/2006/relationships/tags" Target="../tags/tag142.xml"/><Relationship Id="rId14" Type="http://schemas.openxmlformats.org/officeDocument/2006/relationships/tags" Target="../tags/tag141.xml"/><Relationship Id="rId13" Type="http://schemas.openxmlformats.org/officeDocument/2006/relationships/tags" Target="../tags/tag140.xml"/><Relationship Id="rId12" Type="http://schemas.openxmlformats.org/officeDocument/2006/relationships/tags" Target="../tags/tag139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4" Type="http://schemas.openxmlformats.org/officeDocument/2006/relationships/image" Target="../media/image1.emf"/><Relationship Id="rId13" Type="http://schemas.openxmlformats.org/officeDocument/2006/relationships/tags" Target="../tags/tag154.xml"/><Relationship Id="rId12" Type="http://schemas.openxmlformats.org/officeDocument/2006/relationships/image" Target="../media/image3.png"/><Relationship Id="rId11" Type="http://schemas.openxmlformats.org/officeDocument/2006/relationships/tags" Target="../tags/tag153.xml"/><Relationship Id="rId10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0" Type="http://schemas.openxmlformats.org/officeDocument/2006/relationships/tags" Target="../tags/tag163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tags" Target="../tags/tag170.xml"/><Relationship Id="rId7" Type="http://schemas.openxmlformats.org/officeDocument/2006/relationships/tags" Target="../tags/tag169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3" Type="http://schemas.openxmlformats.org/officeDocument/2006/relationships/tags" Target="../tags/tag165.xml"/><Relationship Id="rId24" Type="http://schemas.openxmlformats.org/officeDocument/2006/relationships/tags" Target="../tags/tag186.xml"/><Relationship Id="rId23" Type="http://schemas.openxmlformats.org/officeDocument/2006/relationships/tags" Target="../tags/tag185.xml"/><Relationship Id="rId22" Type="http://schemas.openxmlformats.org/officeDocument/2006/relationships/tags" Target="../tags/tag184.xml"/><Relationship Id="rId21" Type="http://schemas.openxmlformats.org/officeDocument/2006/relationships/tags" Target="../tags/tag183.xml"/><Relationship Id="rId20" Type="http://schemas.openxmlformats.org/officeDocument/2006/relationships/tags" Target="../tags/tag182.xml"/><Relationship Id="rId2" Type="http://schemas.openxmlformats.org/officeDocument/2006/relationships/tags" Target="../tags/tag164.xml"/><Relationship Id="rId19" Type="http://schemas.openxmlformats.org/officeDocument/2006/relationships/tags" Target="../tags/tag181.xml"/><Relationship Id="rId18" Type="http://schemas.openxmlformats.org/officeDocument/2006/relationships/tags" Target="../tags/tag180.xml"/><Relationship Id="rId17" Type="http://schemas.openxmlformats.org/officeDocument/2006/relationships/tags" Target="../tags/tag179.xml"/><Relationship Id="rId16" Type="http://schemas.openxmlformats.org/officeDocument/2006/relationships/tags" Target="../tags/tag178.xml"/><Relationship Id="rId15" Type="http://schemas.openxmlformats.org/officeDocument/2006/relationships/tags" Target="../tags/tag177.xml"/><Relationship Id="rId14" Type="http://schemas.openxmlformats.org/officeDocument/2006/relationships/tags" Target="../tags/tag176.xml"/><Relationship Id="rId13" Type="http://schemas.openxmlformats.org/officeDocument/2006/relationships/tags" Target="../tags/tag175.xml"/><Relationship Id="rId12" Type="http://schemas.openxmlformats.org/officeDocument/2006/relationships/tags" Target="../tags/tag174.xml"/><Relationship Id="rId11" Type="http://schemas.openxmlformats.org/officeDocument/2006/relationships/tags" Target="../tags/tag173.xml"/><Relationship Id="rId10" Type="http://schemas.openxmlformats.org/officeDocument/2006/relationships/tags" Target="../tags/tag172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4" Type="http://schemas.openxmlformats.org/officeDocument/2006/relationships/image" Target="../media/image3.png"/><Relationship Id="rId13" Type="http://schemas.openxmlformats.org/officeDocument/2006/relationships/tags" Target="../tags/tag202.xml"/><Relationship Id="rId12" Type="http://schemas.openxmlformats.org/officeDocument/2006/relationships/image" Target="../media/image4.jpeg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7" Type="http://schemas.openxmlformats.org/officeDocument/2006/relationships/tags" Target="../tags/tag208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16.xml"/><Relationship Id="rId8" Type="http://schemas.openxmlformats.org/officeDocument/2006/relationships/tags" Target="../tags/tag215.xml"/><Relationship Id="rId7" Type="http://schemas.openxmlformats.org/officeDocument/2006/relationships/tags" Target="../tags/tag214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4" Type="http://schemas.openxmlformats.org/officeDocument/2006/relationships/tags" Target="../tags/tag223.xml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tags" Target="../tags/tag227.xml"/><Relationship Id="rId4" Type="http://schemas.openxmlformats.org/officeDocument/2006/relationships/tags" Target="../tags/tag226.xml"/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tags" Target="../tags/tag230.xml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237.xml"/><Relationship Id="rId7" Type="http://schemas.openxmlformats.org/officeDocument/2006/relationships/tags" Target="../tags/tag236.xml"/><Relationship Id="rId6" Type="http://schemas.openxmlformats.org/officeDocument/2006/relationships/image" Target="../media/image2.jpeg"/><Relationship Id="rId5" Type="http://schemas.openxmlformats.org/officeDocument/2006/relationships/tags" Target="../tags/tag235.xml"/><Relationship Id="rId4" Type="http://schemas.openxmlformats.org/officeDocument/2006/relationships/image" Target="../media/image1.emf"/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4" Type="http://schemas.openxmlformats.org/officeDocument/2006/relationships/tags" Target="../tags/tag242.xml"/><Relationship Id="rId13" Type="http://schemas.openxmlformats.org/officeDocument/2006/relationships/tags" Target="../tags/tag241.xml"/><Relationship Id="rId12" Type="http://schemas.openxmlformats.org/officeDocument/2006/relationships/tags" Target="../tags/tag240.xml"/><Relationship Id="rId11" Type="http://schemas.openxmlformats.org/officeDocument/2006/relationships/tags" Target="../tags/tag239.xml"/><Relationship Id="rId10" Type="http://schemas.openxmlformats.org/officeDocument/2006/relationships/tags" Target="../tags/tag238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50.xml"/><Relationship Id="rId8" Type="http://schemas.openxmlformats.org/officeDocument/2006/relationships/tags" Target="../tags/tag249.xml"/><Relationship Id="rId7" Type="http://schemas.openxmlformats.org/officeDocument/2006/relationships/tags" Target="../tags/tag248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4" Type="http://schemas.openxmlformats.org/officeDocument/2006/relationships/image" Target="../media/image1.emf"/><Relationship Id="rId13" Type="http://schemas.openxmlformats.org/officeDocument/2006/relationships/tags" Target="../tags/tag252.xml"/><Relationship Id="rId12" Type="http://schemas.openxmlformats.org/officeDocument/2006/relationships/image" Target="../media/image3.png"/><Relationship Id="rId11" Type="http://schemas.openxmlformats.org/officeDocument/2006/relationships/tags" Target="../tags/tag251.xml"/><Relationship Id="rId10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257.xml"/><Relationship Id="rId7" Type="http://schemas.openxmlformats.org/officeDocument/2006/relationships/tags" Target="../tags/tag256.xml"/><Relationship Id="rId6" Type="http://schemas.openxmlformats.org/officeDocument/2006/relationships/image" Target="../media/image2.jpeg"/><Relationship Id="rId5" Type="http://schemas.openxmlformats.org/officeDocument/2006/relationships/tags" Target="../tags/tag255.xml"/><Relationship Id="rId4" Type="http://schemas.openxmlformats.org/officeDocument/2006/relationships/image" Target="../media/image1.emf"/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4" Type="http://schemas.openxmlformats.org/officeDocument/2006/relationships/tags" Target="../tags/tag262.xml"/><Relationship Id="rId13" Type="http://schemas.openxmlformats.org/officeDocument/2006/relationships/tags" Target="../tags/tag261.xml"/><Relationship Id="rId12" Type="http://schemas.openxmlformats.org/officeDocument/2006/relationships/tags" Target="../tags/tag260.xml"/><Relationship Id="rId11" Type="http://schemas.openxmlformats.org/officeDocument/2006/relationships/tags" Target="../tags/tag259.xml"/><Relationship Id="rId10" Type="http://schemas.openxmlformats.org/officeDocument/2006/relationships/tags" Target="../tags/tag258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270.xml"/><Relationship Id="rId8" Type="http://schemas.openxmlformats.org/officeDocument/2006/relationships/tags" Target="../tags/tag269.xml"/><Relationship Id="rId7" Type="http://schemas.openxmlformats.org/officeDocument/2006/relationships/tags" Target="../tags/tag268.xml"/><Relationship Id="rId6" Type="http://schemas.openxmlformats.org/officeDocument/2006/relationships/tags" Target="../tags/tag267.xml"/><Relationship Id="rId5" Type="http://schemas.openxmlformats.org/officeDocument/2006/relationships/tags" Target="../tags/tag266.xml"/><Relationship Id="rId4" Type="http://schemas.openxmlformats.org/officeDocument/2006/relationships/tags" Target="../tags/tag265.xml"/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8" Type="http://schemas.openxmlformats.org/officeDocument/2006/relationships/tags" Target="../tags/tag279.xml"/><Relationship Id="rId17" Type="http://schemas.openxmlformats.org/officeDocument/2006/relationships/tags" Target="../tags/tag278.xml"/><Relationship Id="rId16" Type="http://schemas.openxmlformats.org/officeDocument/2006/relationships/tags" Target="../tags/tag277.xml"/><Relationship Id="rId15" Type="http://schemas.openxmlformats.org/officeDocument/2006/relationships/tags" Target="../tags/tag276.xml"/><Relationship Id="rId14" Type="http://schemas.openxmlformats.org/officeDocument/2006/relationships/tags" Target="../tags/tag275.xml"/><Relationship Id="rId13" Type="http://schemas.openxmlformats.org/officeDocument/2006/relationships/tags" Target="../tags/tag274.xml"/><Relationship Id="rId12" Type="http://schemas.openxmlformats.org/officeDocument/2006/relationships/tags" Target="../tags/tag273.xml"/><Relationship Id="rId11" Type="http://schemas.openxmlformats.org/officeDocument/2006/relationships/tags" Target="../tags/tag272.xml"/><Relationship Id="rId10" Type="http://schemas.openxmlformats.org/officeDocument/2006/relationships/tags" Target="../tags/tag271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2"/>
          <p:cNvSpPr/>
          <p:nvPr userDrawn="1">
            <p:custDataLst>
              <p:tags r:id="rId2"/>
            </p:custDataLst>
          </p:nvPr>
        </p:nvSpPr>
        <p:spPr>
          <a:xfrm flipH="1">
            <a:off x="5950857" y="254000"/>
            <a:ext cx="6241143" cy="635000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defTabSz="457200"/>
            <a:endParaRPr lang="zh-CN" altLang="en-US" sz="1355" dirty="0">
              <a:cs typeface="+mn-ea"/>
              <a:sym typeface="+mn-lt"/>
            </a:endParaRPr>
          </a:p>
        </p:txBody>
      </p:sp>
      <p:pic>
        <p:nvPicPr>
          <p:cNvPr id="7" name="图片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 r="6157"/>
          <a:stretch>
            <a:fillRect/>
          </a:stretch>
        </p:blipFill>
        <p:spPr>
          <a:xfrm rot="16200000">
            <a:off x="1673733" y="-802871"/>
            <a:ext cx="899887" cy="2505627"/>
          </a:xfrm>
          <a:prstGeom prst="rect">
            <a:avLst/>
          </a:prstGeom>
        </p:spPr>
      </p:pic>
      <p:sp>
        <p:nvSpPr>
          <p:cNvPr id="8" name="直角三角形 4"/>
          <p:cNvSpPr/>
          <p:nvPr userDrawn="1">
            <p:custDataLst>
              <p:tags r:id="rId5"/>
            </p:custDataLst>
          </p:nvPr>
        </p:nvSpPr>
        <p:spPr>
          <a:xfrm flipH="1">
            <a:off x="5950857" y="508001"/>
            <a:ext cx="6241143" cy="6350000"/>
          </a:xfrm>
          <a:prstGeom prst="rtTriangle">
            <a:avLst/>
          </a:prstGeom>
          <a:blipFill>
            <a:blip r:embed="rId6"/>
            <a:stretch>
              <a:fillRect l="-26392" r="-262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defTabSz="457200"/>
            <a:endParaRPr lang="zh-CN" altLang="en-US" sz="1355">
              <a:cs typeface="+mn-ea"/>
              <a:sym typeface="+mn-lt"/>
            </a:endParaRPr>
          </a:p>
        </p:txBody>
      </p:sp>
      <p:sp>
        <p:nvSpPr>
          <p:cNvPr id="10" name="直角三角形 9"/>
          <p:cNvSpPr/>
          <p:nvPr userDrawn="1">
            <p:custDataLst>
              <p:tags r:id="rId7"/>
            </p:custDataLst>
          </p:nvPr>
        </p:nvSpPr>
        <p:spPr>
          <a:xfrm>
            <a:off x="0" y="5471885"/>
            <a:ext cx="1362352" cy="138611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defTabSz="457200"/>
            <a:endParaRPr lang="zh-CN" altLang="en-US" sz="1355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4" t="27207" r="13810" b="10688"/>
          <a:stretch>
            <a:fillRect/>
          </a:stretch>
        </p:blipFill>
        <p:spPr>
          <a:xfrm rot="5400000">
            <a:off x="7308215" y="1974215"/>
            <a:ext cx="3157855" cy="6610350"/>
          </a:xfrm>
          <a:prstGeom prst="rect">
            <a:avLst/>
          </a:prstGeom>
        </p:spPr>
      </p:pic>
      <p:sp>
        <p:nvSpPr>
          <p:cNvPr id="12" name="日期占位符 11"/>
          <p:cNvSpPr>
            <a:spLocks noGrp="1"/>
          </p:cNvSpPr>
          <p:nvPr>
            <p:ph type="dt" sz="half" idx="16385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6386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6387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6" name="Subtitle 15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1016000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15" name="标题 14"/>
          <p:cNvSpPr>
            <a:spLocks noGrp="1"/>
          </p:cNvSpPr>
          <p:nvPr>
            <p:ph type="ctrTitle" idx="16388" hasCustomPrompt="1"/>
            <p:custDataLst>
              <p:tags r:id="rId14"/>
            </p:custDataLst>
          </p:nvPr>
        </p:nvSpPr>
        <p:spPr>
          <a:xfrm>
            <a:off x="1016000" y="3175000"/>
            <a:ext cx="5451122" cy="1016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b="1" spc="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2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88" hasCustomPrompt="1"/>
            <p:custDataLst>
              <p:tags r:id="rId6"/>
            </p:custDataLst>
          </p:nvPr>
        </p:nvSpPr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553200" y="33020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553200" y="3860800"/>
            <a:ext cx="5029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59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88" hasCustomPrompt="1"/>
            <p:custDataLst>
              <p:tags r:id="rId6"/>
            </p:custDataLst>
          </p:nvPr>
        </p:nvSpPr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609600" y="4826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8260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5334000"/>
            <a:ext cx="6172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2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88" hasCustomPrompt="1"/>
            <p:custDataLst>
              <p:tags r:id="rId6"/>
            </p:custDataLst>
          </p:nvPr>
        </p:nvSpPr>
        <p:spPr>
          <a:xfrm>
            <a:off x="609600" y="2794000"/>
            <a:ext cx="10972800" cy="3454400"/>
          </a:xfrm>
          <a:custGeom>
            <a:avLst/>
            <a:gdLst>
              <a:gd name="connisteX0" fmla="*/ 0 w 10972800"/>
              <a:gd name="connsiteY0" fmla="*/ 203200 h 3454400"/>
              <a:gd name="connisteX1" fmla="*/ 203200 w 10972800"/>
              <a:gd name="connsiteY1" fmla="*/ 0 h 3454400"/>
              <a:gd name="connisteX2" fmla="*/ 10769600 w 10972800"/>
              <a:gd name="connsiteY2" fmla="*/ 0 h 3454400"/>
              <a:gd name="connisteX3" fmla="*/ 10972800 w 10972800"/>
              <a:gd name="connsiteY3" fmla="*/ 203200 h 3454400"/>
              <a:gd name="connisteX4" fmla="*/ 10972800 w 10972800"/>
              <a:gd name="connsiteY4" fmla="*/ 3251200 h 3454400"/>
              <a:gd name="connisteX5" fmla="*/ 10769600 w 10972800"/>
              <a:gd name="connsiteY5" fmla="*/ 3454400 h 3454400"/>
              <a:gd name="connisteX6" fmla="*/ 203200 w 10972800"/>
              <a:gd name="connsiteY6" fmla="*/ 3454400 h 3454400"/>
              <a:gd name="connisteX7" fmla="*/ 0 w 10972800"/>
              <a:gd name="connsiteY7" fmla="*/ 3251200 h 3454400"/>
              <a:gd name="connisteX8" fmla="*/ 0 w 10972800"/>
              <a:gd name="connsiteY8" fmla="*/ 203200 h 345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45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251200"/>
                </a:lnTo>
                <a:cubicBezTo>
                  <a:pt x="10972800" y="3363424"/>
                  <a:pt x="10881824" y="3454400"/>
                  <a:pt x="10769600" y="3454400"/>
                </a:cubicBezTo>
                <a:lnTo>
                  <a:pt x="203200" y="3454400"/>
                </a:lnTo>
                <a:cubicBezTo>
                  <a:pt x="90976" y="3454400"/>
                  <a:pt x="0" y="3363424"/>
                  <a:pt x="0" y="325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4648200" y="6096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4800600" y="609600"/>
            <a:ext cx="6781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4800600" y="1117600"/>
            <a:ext cx="6781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_1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3860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4196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3860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44196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3860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44196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背景-装饰背景-并列-57_8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3149600" y="1524000"/>
            <a:ext cx="8432800" cy="2209800"/>
          </a:xfrm>
          <a:custGeom>
            <a:avLst/>
            <a:gdLst>
              <a:gd name="connisteX0" fmla="*/ 0 w 8432800"/>
              <a:gd name="connsiteY0" fmla="*/ 0 h 2209800"/>
              <a:gd name="connisteX1" fmla="*/ 8229600 w 8432800"/>
              <a:gd name="connsiteY1" fmla="*/ 0 h 2209800"/>
              <a:gd name="connisteX2" fmla="*/ 8432800 w 8432800"/>
              <a:gd name="connsiteY2" fmla="*/ 203200 h 2209800"/>
              <a:gd name="connisteX3" fmla="*/ 8432800 w 8432800"/>
              <a:gd name="connsiteY3" fmla="*/ 2006600 h 2209800"/>
              <a:gd name="connisteX4" fmla="*/ 8229600 w 8432800"/>
              <a:gd name="connsiteY4" fmla="*/ 2209800 h 2209800"/>
              <a:gd name="connisteX5" fmla="*/ 0 w 8432800"/>
              <a:gd name="connsiteY5" fmla="*/ 2209800 h 2209800"/>
              <a:gd name="connisteX6" fmla="*/ 0 w 8432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2209800">
                <a:moveTo>
                  <a:pt x="0" y="0"/>
                </a:moveTo>
                <a:lnTo>
                  <a:pt x="8229600" y="0"/>
                </a:lnTo>
                <a:cubicBezTo>
                  <a:pt x="8341824" y="0"/>
                  <a:pt x="8432800" y="90976"/>
                  <a:pt x="8432800" y="203200"/>
                </a:cubicBezTo>
                <a:lnTo>
                  <a:pt x="8432800" y="2006600"/>
                </a:lnTo>
                <a:cubicBezTo>
                  <a:pt x="8432800" y="2118824"/>
                  <a:pt x="8341824" y="2209800"/>
                  <a:pt x="8229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609600" y="1524000"/>
            <a:ext cx="2540000" cy="2209800"/>
          </a:xfrm>
          <a:custGeom>
            <a:avLst/>
            <a:gd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3454400" y="20447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3454400" y="2603500"/>
            <a:ext cx="7823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3149600" y="4038600"/>
            <a:ext cx="8432800" cy="2209800"/>
          </a:xfrm>
          <a:custGeom>
            <a:avLst/>
            <a:gdLst>
              <a:gd name="connisteX0" fmla="*/ 0 w 8432800"/>
              <a:gd name="connsiteY0" fmla="*/ 0 h 2209800"/>
              <a:gd name="connisteX1" fmla="*/ 8229600 w 8432800"/>
              <a:gd name="connsiteY1" fmla="*/ 0 h 2209800"/>
              <a:gd name="connisteX2" fmla="*/ 8432800 w 8432800"/>
              <a:gd name="connsiteY2" fmla="*/ 203200 h 2209800"/>
              <a:gd name="connisteX3" fmla="*/ 8432800 w 8432800"/>
              <a:gd name="connsiteY3" fmla="*/ 2006600 h 2209800"/>
              <a:gd name="connisteX4" fmla="*/ 8229600 w 8432800"/>
              <a:gd name="connsiteY4" fmla="*/ 2209800 h 2209800"/>
              <a:gd name="connisteX5" fmla="*/ 0 w 8432800"/>
              <a:gd name="connsiteY5" fmla="*/ 2209800 h 2209800"/>
              <a:gd name="connisteX6" fmla="*/ 0 w 8432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2209800">
                <a:moveTo>
                  <a:pt x="0" y="0"/>
                </a:moveTo>
                <a:lnTo>
                  <a:pt x="8229600" y="0"/>
                </a:lnTo>
                <a:cubicBezTo>
                  <a:pt x="8341824" y="0"/>
                  <a:pt x="8432800" y="90976"/>
                  <a:pt x="8432800" y="203200"/>
                </a:cubicBezTo>
                <a:lnTo>
                  <a:pt x="8432800" y="2006600"/>
                </a:lnTo>
                <a:cubicBezTo>
                  <a:pt x="8432800" y="2118824"/>
                  <a:pt x="8341824" y="2209800"/>
                  <a:pt x="8229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09600" y="4038600"/>
            <a:ext cx="2540000" cy="2209800"/>
          </a:xfrm>
          <a:custGeom>
            <a:avLst/>
            <a:gd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3454400" y="45593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3454400" y="5118100"/>
            <a:ext cx="7823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8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2286000"/>
            <a:ext cx="10972800" cy="3962400"/>
          </a:xfrm>
          <a:custGeom>
            <a:avLst/>
            <a:gdLst>
              <a:gd name="connisteX0" fmla="*/ 0 w 10972800"/>
              <a:gd name="connsiteY0" fmla="*/ 203200 h 3962400"/>
              <a:gd name="connisteX1" fmla="*/ 203200 w 10972800"/>
              <a:gd name="connsiteY1" fmla="*/ 0 h 3962400"/>
              <a:gd name="connisteX2" fmla="*/ 10769600 w 10972800"/>
              <a:gd name="connsiteY2" fmla="*/ 0 h 3962400"/>
              <a:gd name="connisteX3" fmla="*/ 10972800 w 10972800"/>
              <a:gd name="connsiteY3" fmla="*/ 203200 h 3962400"/>
              <a:gd name="connisteX4" fmla="*/ 10972800 w 10972800"/>
              <a:gd name="connsiteY4" fmla="*/ 3759200 h 3962400"/>
              <a:gd name="connisteX5" fmla="*/ 10769600 w 10972800"/>
              <a:gd name="connsiteY5" fmla="*/ 3962400 h 3962400"/>
              <a:gd name="connisteX6" fmla="*/ 203200 w 10972800"/>
              <a:gd name="connsiteY6" fmla="*/ 3962400 h 3962400"/>
              <a:gd name="connisteX7" fmla="*/ 0 w 10972800"/>
              <a:gd name="connsiteY7" fmla="*/ 3759200 h 3962400"/>
              <a:gd name="connisteX8" fmla="*/ 0 w 10972800"/>
              <a:gd name="connsiteY8" fmla="*/ 203200 h 396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962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759200"/>
                </a:lnTo>
                <a:cubicBezTo>
                  <a:pt x="10972800" y="3871424"/>
                  <a:pt x="10881824" y="3962400"/>
                  <a:pt x="10769600" y="3962400"/>
                </a:cubicBezTo>
                <a:lnTo>
                  <a:pt x="203200" y="3962400"/>
                </a:lnTo>
                <a:cubicBezTo>
                  <a:pt x="90976" y="3962400"/>
                  <a:pt x="0" y="3871424"/>
                  <a:pt x="0" y="3759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1524000"/>
            <a:ext cx="109728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2_3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88" hasCustomPrompt="1"/>
            <p:custDataLst>
              <p:tags r:id="rId6"/>
            </p:custDataLst>
          </p:nvPr>
        </p:nvSpPr>
        <p:spPr>
          <a:xfrm>
            <a:off x="609600" y="1524000"/>
            <a:ext cx="10972800" cy="3454400"/>
          </a:xfrm>
          <a:custGeom>
            <a:avLst/>
            <a:gdLst>
              <a:gd name="connisteX0" fmla="*/ 0 w 10972800"/>
              <a:gd name="connsiteY0" fmla="*/ 203200 h 3454400"/>
              <a:gd name="connisteX1" fmla="*/ 203200 w 10972800"/>
              <a:gd name="connsiteY1" fmla="*/ 0 h 3454400"/>
              <a:gd name="connisteX2" fmla="*/ 10769600 w 10972800"/>
              <a:gd name="connsiteY2" fmla="*/ 0 h 3454400"/>
              <a:gd name="connisteX3" fmla="*/ 10972800 w 10972800"/>
              <a:gd name="connsiteY3" fmla="*/ 203200 h 3454400"/>
              <a:gd name="connisteX4" fmla="*/ 10972800 w 10972800"/>
              <a:gd name="connsiteY4" fmla="*/ 3251200 h 3454400"/>
              <a:gd name="connisteX5" fmla="*/ 10769600 w 10972800"/>
              <a:gd name="connsiteY5" fmla="*/ 3454400 h 3454400"/>
              <a:gd name="connisteX6" fmla="*/ 203200 w 10972800"/>
              <a:gd name="connsiteY6" fmla="*/ 3454400 h 3454400"/>
              <a:gd name="connisteX7" fmla="*/ 0 w 10972800"/>
              <a:gd name="connsiteY7" fmla="*/ 3251200 h 3454400"/>
              <a:gd name="connisteX8" fmla="*/ 0 w 10972800"/>
              <a:gd name="connsiteY8" fmla="*/ 203200 h 345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45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251200"/>
                </a:lnTo>
                <a:cubicBezTo>
                  <a:pt x="10972800" y="3363424"/>
                  <a:pt x="10881824" y="3454400"/>
                  <a:pt x="10769600" y="3454400"/>
                </a:cubicBezTo>
                <a:lnTo>
                  <a:pt x="203200" y="3454400"/>
                </a:lnTo>
                <a:cubicBezTo>
                  <a:pt x="90976" y="3454400"/>
                  <a:pt x="0" y="3363424"/>
                  <a:pt x="0" y="325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609600" y="5435600"/>
            <a:ext cx="50800" cy="812800"/>
          </a:xfrm>
          <a:custGeom>
            <a:avLst/>
            <a:gdLst>
              <a:gd name="connisteX0" fmla="*/ 0 w 50800"/>
              <a:gd name="connsiteY0" fmla="*/ 25400 h 812800"/>
              <a:gd name="connisteX1" fmla="*/ 25400 w 50800"/>
              <a:gd name="connsiteY1" fmla="*/ 0 h 812800"/>
              <a:gd name="connisteX2" fmla="*/ 25400 w 50800"/>
              <a:gd name="connsiteY2" fmla="*/ 0 h 812800"/>
              <a:gd name="connisteX3" fmla="*/ 50800 w 50800"/>
              <a:gd name="connsiteY3" fmla="*/ 25400 h 812800"/>
              <a:gd name="connisteX4" fmla="*/ 50800 w 50800"/>
              <a:gd name="connsiteY4" fmla="*/ 787400 h 812800"/>
              <a:gd name="connisteX5" fmla="*/ 25400 w 50800"/>
              <a:gd name="connsiteY5" fmla="*/ 812800 h 812800"/>
              <a:gd name="connisteX6" fmla="*/ 25400 w 50800"/>
              <a:gd name="connsiteY6" fmla="*/ 812800 h 812800"/>
              <a:gd name="connisteX7" fmla="*/ 0 w 50800"/>
              <a:gd name="connsiteY7" fmla="*/ 787400 h 812800"/>
              <a:gd name="connisteX8" fmla="*/ 0 w 50800"/>
              <a:gd name="connsiteY8" fmla="*/ 25400 h 81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8128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787400"/>
                </a:lnTo>
                <a:cubicBezTo>
                  <a:pt x="50800" y="801428"/>
                  <a:pt x="39428" y="812800"/>
                  <a:pt x="25400" y="812800"/>
                </a:cubicBezTo>
                <a:lnTo>
                  <a:pt x="25400" y="812800"/>
                </a:lnTo>
                <a:cubicBezTo>
                  <a:pt x="11372" y="812800"/>
                  <a:pt x="0" y="801428"/>
                  <a:pt x="0" y="7874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5435600"/>
            <a:ext cx="10820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5943600"/>
            <a:ext cx="108204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1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88" hasCustomPrompt="1"/>
            <p:custDataLst>
              <p:tags r:id="rId6"/>
            </p:custDataLst>
          </p:nvPr>
        </p:nvSpPr>
        <p:spPr>
          <a:xfrm>
            <a:off x="4648200" y="1524000"/>
            <a:ext cx="6934200" cy="4724400"/>
          </a:xfrm>
          <a:custGeom>
            <a:avLst/>
            <a:gdLst>
              <a:gd name="connisteX0" fmla="*/ 0 w 6934200"/>
              <a:gd name="connsiteY0" fmla="*/ 0 h 4724400"/>
              <a:gd name="connisteX1" fmla="*/ 6731000 w 6934200"/>
              <a:gd name="connsiteY1" fmla="*/ 0 h 4724400"/>
              <a:gd name="connisteX2" fmla="*/ 6934200 w 6934200"/>
              <a:gd name="connsiteY2" fmla="*/ 203200 h 4724400"/>
              <a:gd name="connisteX3" fmla="*/ 6934200 w 6934200"/>
              <a:gd name="connsiteY3" fmla="*/ 4521200 h 4724400"/>
              <a:gd name="connisteX4" fmla="*/ 6731000 w 6934200"/>
              <a:gd name="connsiteY4" fmla="*/ 4724400 h 4724400"/>
              <a:gd name="connisteX5" fmla="*/ 0 w 6934200"/>
              <a:gd name="connsiteY5" fmla="*/ 4724400 h 4724400"/>
              <a:gd name="connisteX6" fmla="*/ 0 w 69342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934200" h="4724400">
                <a:moveTo>
                  <a:pt x="0" y="0"/>
                </a:moveTo>
                <a:lnTo>
                  <a:pt x="6731000" y="0"/>
                </a:lnTo>
                <a:cubicBezTo>
                  <a:pt x="6843224" y="0"/>
                  <a:pt x="6934200" y="90976"/>
                  <a:pt x="6934200" y="203200"/>
                </a:cubicBezTo>
                <a:lnTo>
                  <a:pt x="6934200" y="4521200"/>
                </a:lnTo>
                <a:cubicBezTo>
                  <a:pt x="6934200" y="4633424"/>
                  <a:pt x="6843224" y="4724400"/>
                  <a:pt x="67310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609600" y="1524000"/>
            <a:ext cx="4038600" cy="4724400"/>
          </a:xfrm>
          <a:custGeom>
            <a:avLst/>
            <a:gdLst>
              <a:gd name="connisteX0" fmla="*/ 0 w 4038600"/>
              <a:gd name="connsiteY0" fmla="*/ 203200 h 4724400"/>
              <a:gd name="connisteX1" fmla="*/ 203200 w 4038600"/>
              <a:gd name="connsiteY1" fmla="*/ 0 h 4724400"/>
              <a:gd name="connisteX2" fmla="*/ 4038600 w 4038600"/>
              <a:gd name="connsiteY2" fmla="*/ 0 h 4724400"/>
              <a:gd name="connisteX3" fmla="*/ 4038600 w 4038600"/>
              <a:gd name="connsiteY3" fmla="*/ 4724400 h 4724400"/>
              <a:gd name="connisteX4" fmla="*/ 203200 w 4038600"/>
              <a:gd name="connsiteY4" fmla="*/ 4724400 h 4724400"/>
              <a:gd name="connisteX5" fmla="*/ 0 w 4038600"/>
              <a:gd name="connsiteY5" fmla="*/ 4521200 h 4724400"/>
              <a:gd name="connisteX6" fmla="*/ 0 w 40386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38600" y="0"/>
                </a:lnTo>
                <a:lnTo>
                  <a:pt x="40386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66800" y="2997200"/>
            <a:ext cx="3124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066800" y="3556000"/>
            <a:ext cx="3124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84" y="1983597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7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1828800" y="2743200"/>
            <a:ext cx="853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1828800" y="3505200"/>
            <a:ext cx="853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-方向错位-并列-26_33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4" hasCustomPrompt="1"/>
            <p:custDataLst>
              <p:tags r:id="rId6"/>
            </p:custDataLst>
          </p:nvPr>
        </p:nvSpPr>
        <p:spPr>
          <a:xfrm>
            <a:off x="2133600" y="1524000"/>
            <a:ext cx="3810000" cy="2209800"/>
          </a:xfrm>
          <a:custGeom>
            <a:avLst/>
            <a:gdLst>
              <a:gd name="connisteX0" fmla="*/ 0 w 3810000"/>
              <a:gd name="connsiteY0" fmla="*/ 0 h 2209800"/>
              <a:gd name="connisteX1" fmla="*/ 3606800 w 3810000"/>
              <a:gd name="connsiteY1" fmla="*/ 0 h 2209800"/>
              <a:gd name="connisteX2" fmla="*/ 3810000 w 3810000"/>
              <a:gd name="connsiteY2" fmla="*/ 203200 h 2209800"/>
              <a:gd name="connisteX3" fmla="*/ 3810000 w 3810000"/>
              <a:gd name="connsiteY3" fmla="*/ 2006600 h 2209800"/>
              <a:gd name="connisteX4" fmla="*/ 3606800 w 3810000"/>
              <a:gd name="connsiteY4" fmla="*/ 2209800 h 2209800"/>
              <a:gd name="connisteX5" fmla="*/ 0 w 3810000"/>
              <a:gd name="connsiteY5" fmla="*/ 2209800 h 2209800"/>
              <a:gd name="connisteX6" fmla="*/ 0 w 3810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810000" h="2209800">
                <a:moveTo>
                  <a:pt x="0" y="0"/>
                </a:moveTo>
                <a:lnTo>
                  <a:pt x="3606800" y="0"/>
                </a:lnTo>
                <a:cubicBezTo>
                  <a:pt x="3719024" y="0"/>
                  <a:pt x="3810000" y="90976"/>
                  <a:pt x="3810000" y="203200"/>
                </a:cubicBezTo>
                <a:lnTo>
                  <a:pt x="3810000" y="2006600"/>
                </a:lnTo>
                <a:cubicBezTo>
                  <a:pt x="3810000" y="2118824"/>
                  <a:pt x="3719024" y="2209800"/>
                  <a:pt x="3606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5" hasCustomPrompt="1"/>
            <p:custDataLst>
              <p:tags r:id="rId7"/>
            </p:custDataLst>
          </p:nvPr>
        </p:nvSpPr>
        <p:spPr>
          <a:xfrm>
            <a:off x="609600" y="1524000"/>
            <a:ext cx="1524000" cy="2209800"/>
          </a:xfrm>
          <a:custGeom>
            <a:avLst/>
            <a:gdLst>
              <a:gd name="connisteX0" fmla="*/ 0 w 1524000"/>
              <a:gd name="connsiteY0" fmla="*/ 203200 h 2209800"/>
              <a:gd name="connisteX1" fmla="*/ 203200 w 1524000"/>
              <a:gd name="connsiteY1" fmla="*/ 0 h 2209800"/>
              <a:gd name="connisteX2" fmla="*/ 1524000 w 1524000"/>
              <a:gd name="connsiteY2" fmla="*/ 0 h 2209800"/>
              <a:gd name="connisteX3" fmla="*/ 1524000 w 1524000"/>
              <a:gd name="connsiteY3" fmla="*/ 2209800 h 2209800"/>
              <a:gd name="connisteX4" fmla="*/ 203200 w 1524000"/>
              <a:gd name="connsiteY4" fmla="*/ 2209800 h 2209800"/>
              <a:gd name="connisteX5" fmla="*/ 0 w 1524000"/>
              <a:gd name="connsiteY5" fmla="*/ 2006600 h 2209800"/>
              <a:gd name="connisteX6" fmla="*/ 0 w 1524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52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524000" y="0"/>
                </a:lnTo>
                <a:lnTo>
                  <a:pt x="1524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2438400" y="1892300"/>
            <a:ext cx="3200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2438400" y="2451100"/>
            <a:ext cx="3200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6" hasCustomPrompt="1"/>
            <p:custDataLst>
              <p:tags r:id="rId10"/>
            </p:custDataLst>
          </p:nvPr>
        </p:nvSpPr>
        <p:spPr>
          <a:xfrm>
            <a:off x="7772400" y="1524000"/>
            <a:ext cx="3810000" cy="2209800"/>
          </a:xfrm>
          <a:custGeom>
            <a:avLst/>
            <a:gdLst>
              <a:gd name="connisteX0" fmla="*/ 0 w 3810000"/>
              <a:gd name="connsiteY0" fmla="*/ 0 h 2209800"/>
              <a:gd name="connisteX1" fmla="*/ 3606800 w 3810000"/>
              <a:gd name="connsiteY1" fmla="*/ 0 h 2209800"/>
              <a:gd name="connisteX2" fmla="*/ 3810000 w 3810000"/>
              <a:gd name="connsiteY2" fmla="*/ 203200 h 2209800"/>
              <a:gd name="connisteX3" fmla="*/ 3810000 w 3810000"/>
              <a:gd name="connsiteY3" fmla="*/ 2006600 h 2209800"/>
              <a:gd name="connisteX4" fmla="*/ 3606800 w 3810000"/>
              <a:gd name="connsiteY4" fmla="*/ 2209800 h 2209800"/>
              <a:gd name="connisteX5" fmla="*/ 0 w 3810000"/>
              <a:gd name="connsiteY5" fmla="*/ 2209800 h 2209800"/>
              <a:gd name="connisteX6" fmla="*/ 0 w 3810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810000" h="2209800">
                <a:moveTo>
                  <a:pt x="0" y="0"/>
                </a:moveTo>
                <a:lnTo>
                  <a:pt x="3606800" y="0"/>
                </a:lnTo>
                <a:cubicBezTo>
                  <a:pt x="3719024" y="0"/>
                  <a:pt x="3810000" y="90976"/>
                  <a:pt x="3810000" y="203200"/>
                </a:cubicBezTo>
                <a:lnTo>
                  <a:pt x="3810000" y="2006600"/>
                </a:lnTo>
                <a:cubicBezTo>
                  <a:pt x="3810000" y="2118824"/>
                  <a:pt x="3719024" y="2209800"/>
                  <a:pt x="3606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7" hasCustomPrompt="1"/>
            <p:custDataLst>
              <p:tags r:id="rId11"/>
            </p:custDataLst>
          </p:nvPr>
        </p:nvSpPr>
        <p:spPr>
          <a:xfrm>
            <a:off x="6248400" y="1524000"/>
            <a:ext cx="1524000" cy="2209800"/>
          </a:xfrm>
          <a:custGeom>
            <a:avLst/>
            <a:gdLst>
              <a:gd name="connisteX0" fmla="*/ 0 w 1524000"/>
              <a:gd name="connsiteY0" fmla="*/ 203200 h 2209800"/>
              <a:gd name="connisteX1" fmla="*/ 203200 w 1524000"/>
              <a:gd name="connsiteY1" fmla="*/ 0 h 2209800"/>
              <a:gd name="connisteX2" fmla="*/ 1524000 w 1524000"/>
              <a:gd name="connsiteY2" fmla="*/ 0 h 2209800"/>
              <a:gd name="connisteX3" fmla="*/ 1524000 w 1524000"/>
              <a:gd name="connsiteY3" fmla="*/ 2209800 h 2209800"/>
              <a:gd name="connisteX4" fmla="*/ 203200 w 1524000"/>
              <a:gd name="connsiteY4" fmla="*/ 2209800 h 2209800"/>
              <a:gd name="connisteX5" fmla="*/ 0 w 1524000"/>
              <a:gd name="connsiteY5" fmla="*/ 2006600 h 2209800"/>
              <a:gd name="connisteX6" fmla="*/ 0 w 1524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52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524000" y="0"/>
                </a:lnTo>
                <a:lnTo>
                  <a:pt x="1524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8077200" y="1892300"/>
            <a:ext cx="3200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8077200" y="2451100"/>
            <a:ext cx="3200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8" hasCustomPrompt="1"/>
            <p:custDataLst>
              <p:tags r:id="rId14"/>
            </p:custDataLst>
          </p:nvPr>
        </p:nvSpPr>
        <p:spPr>
          <a:xfrm>
            <a:off x="609600" y="4038600"/>
            <a:ext cx="3810000" cy="2209800"/>
          </a:xfrm>
          <a:custGeom>
            <a:avLst/>
            <a:gdLst>
              <a:gd name="connisteX0" fmla="*/ 0 w 3810000"/>
              <a:gd name="connsiteY0" fmla="*/ 203200 h 2209800"/>
              <a:gd name="connisteX1" fmla="*/ 203200 w 3810000"/>
              <a:gd name="connsiteY1" fmla="*/ 0 h 2209800"/>
              <a:gd name="connisteX2" fmla="*/ 3810000 w 3810000"/>
              <a:gd name="connsiteY2" fmla="*/ 0 h 2209800"/>
              <a:gd name="connisteX3" fmla="*/ 3810000 w 3810000"/>
              <a:gd name="connsiteY3" fmla="*/ 2209800 h 2209800"/>
              <a:gd name="connisteX4" fmla="*/ 203200 w 3810000"/>
              <a:gd name="connsiteY4" fmla="*/ 2209800 h 2209800"/>
              <a:gd name="connisteX5" fmla="*/ 0 w 3810000"/>
              <a:gd name="connsiteY5" fmla="*/ 2006600 h 2209800"/>
              <a:gd name="connisteX6" fmla="*/ 0 w 381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81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10000" y="0"/>
                </a:lnTo>
                <a:lnTo>
                  <a:pt x="381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9" hasCustomPrompt="1"/>
            <p:custDataLst>
              <p:tags r:id="rId15"/>
            </p:custDataLst>
          </p:nvPr>
        </p:nvSpPr>
        <p:spPr>
          <a:xfrm>
            <a:off x="4419600" y="4038600"/>
            <a:ext cx="1524000" cy="2209800"/>
          </a:xfrm>
          <a:custGeom>
            <a:avLst/>
            <a:gdLst>
              <a:gd name="connisteX0" fmla="*/ 0 w 1524000"/>
              <a:gd name="connsiteY0" fmla="*/ 0 h 2209800"/>
              <a:gd name="connisteX1" fmla="*/ 1320800 w 1524000"/>
              <a:gd name="connsiteY1" fmla="*/ 0 h 2209800"/>
              <a:gd name="connisteX2" fmla="*/ 1524000 w 1524000"/>
              <a:gd name="connsiteY2" fmla="*/ 203200 h 2209800"/>
              <a:gd name="connisteX3" fmla="*/ 1524000 w 1524000"/>
              <a:gd name="connsiteY3" fmla="*/ 2006600 h 2209800"/>
              <a:gd name="connisteX4" fmla="*/ 1320800 w 1524000"/>
              <a:gd name="connsiteY4" fmla="*/ 2209800 h 2209800"/>
              <a:gd name="connisteX5" fmla="*/ 0 w 1524000"/>
              <a:gd name="connsiteY5" fmla="*/ 2209800 h 2209800"/>
              <a:gd name="connisteX6" fmla="*/ 0 w 1524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524000" h="2209800">
                <a:moveTo>
                  <a:pt x="0" y="0"/>
                </a:moveTo>
                <a:lnTo>
                  <a:pt x="1320800" y="0"/>
                </a:lnTo>
                <a:cubicBezTo>
                  <a:pt x="1433024" y="0"/>
                  <a:pt x="1524000" y="90976"/>
                  <a:pt x="1524000" y="203200"/>
                </a:cubicBezTo>
                <a:lnTo>
                  <a:pt x="1524000" y="2006600"/>
                </a:lnTo>
                <a:cubicBezTo>
                  <a:pt x="1524000" y="2118824"/>
                  <a:pt x="1433024" y="2209800"/>
                  <a:pt x="1320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914400" y="4406900"/>
            <a:ext cx="3200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914400" y="4965700"/>
            <a:ext cx="3200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4" name="装饰  3"/>
          <p:cNvSpPr>
            <a:spLocks noGrp="1"/>
          </p:cNvSpPr>
          <p:nvPr>
            <p:ph type="body" idx="16400" hasCustomPrompt="1"/>
            <p:custDataLst>
              <p:tags r:id="rId18"/>
            </p:custDataLst>
          </p:nvPr>
        </p:nvSpPr>
        <p:spPr>
          <a:xfrm>
            <a:off x="6248400" y="4038600"/>
            <a:ext cx="3810000" cy="2209800"/>
          </a:xfrm>
          <a:custGeom>
            <a:avLst/>
            <a:gdLst>
              <a:gd name="connisteX0" fmla="*/ 0 w 3810000"/>
              <a:gd name="connsiteY0" fmla="*/ 203200 h 2209800"/>
              <a:gd name="connisteX1" fmla="*/ 203200 w 3810000"/>
              <a:gd name="connsiteY1" fmla="*/ 0 h 2209800"/>
              <a:gd name="connisteX2" fmla="*/ 3810000 w 3810000"/>
              <a:gd name="connsiteY2" fmla="*/ 0 h 2209800"/>
              <a:gd name="connisteX3" fmla="*/ 3810000 w 3810000"/>
              <a:gd name="connsiteY3" fmla="*/ 2209800 h 2209800"/>
              <a:gd name="connisteX4" fmla="*/ 203200 w 3810000"/>
              <a:gd name="connsiteY4" fmla="*/ 2209800 h 2209800"/>
              <a:gd name="connisteX5" fmla="*/ 0 w 3810000"/>
              <a:gd name="connsiteY5" fmla="*/ 2006600 h 2209800"/>
              <a:gd name="connisteX6" fmla="*/ 0 w 381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81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10000" y="0"/>
                </a:lnTo>
                <a:lnTo>
                  <a:pt x="381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图片占位符 24"/>
          <p:cNvSpPr>
            <a:spLocks noGrp="1"/>
          </p:cNvSpPr>
          <p:nvPr>
            <p:ph type="pic" idx="16401" hasCustomPrompt="1"/>
            <p:custDataLst>
              <p:tags r:id="rId19"/>
            </p:custDataLst>
          </p:nvPr>
        </p:nvSpPr>
        <p:spPr>
          <a:xfrm>
            <a:off x="10058400" y="4038600"/>
            <a:ext cx="1524000" cy="2209800"/>
          </a:xfrm>
          <a:custGeom>
            <a:avLst/>
            <a:gdLst>
              <a:gd name="connisteX0" fmla="*/ 0 w 1524000"/>
              <a:gd name="connsiteY0" fmla="*/ 0 h 2209800"/>
              <a:gd name="connisteX1" fmla="*/ 1320800 w 1524000"/>
              <a:gd name="connsiteY1" fmla="*/ 0 h 2209800"/>
              <a:gd name="connisteX2" fmla="*/ 1524000 w 1524000"/>
              <a:gd name="connsiteY2" fmla="*/ 203200 h 2209800"/>
              <a:gd name="connisteX3" fmla="*/ 1524000 w 1524000"/>
              <a:gd name="connsiteY3" fmla="*/ 2006600 h 2209800"/>
              <a:gd name="connisteX4" fmla="*/ 1320800 w 1524000"/>
              <a:gd name="connsiteY4" fmla="*/ 2209800 h 2209800"/>
              <a:gd name="connisteX5" fmla="*/ 0 w 1524000"/>
              <a:gd name="connsiteY5" fmla="*/ 2209800 h 2209800"/>
              <a:gd name="connisteX6" fmla="*/ 0 w 1524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524000" h="2209800">
                <a:moveTo>
                  <a:pt x="0" y="0"/>
                </a:moveTo>
                <a:lnTo>
                  <a:pt x="1320800" y="0"/>
                </a:lnTo>
                <a:cubicBezTo>
                  <a:pt x="1433024" y="0"/>
                  <a:pt x="1524000" y="90976"/>
                  <a:pt x="1524000" y="203200"/>
                </a:cubicBezTo>
                <a:lnTo>
                  <a:pt x="1524000" y="2006600"/>
                </a:lnTo>
                <a:cubicBezTo>
                  <a:pt x="1524000" y="2118824"/>
                  <a:pt x="1433024" y="2209800"/>
                  <a:pt x="1320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2" hasCustomPrompt="1"/>
            <p:custDataLst>
              <p:tags r:id="rId20"/>
            </p:custDataLst>
          </p:nvPr>
        </p:nvSpPr>
        <p:spPr>
          <a:xfrm>
            <a:off x="6553200" y="4406900"/>
            <a:ext cx="3200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3" hasCustomPrompt="1"/>
            <p:custDataLst>
              <p:tags r:id="rId21"/>
            </p:custDataLst>
          </p:nvPr>
        </p:nvSpPr>
        <p:spPr>
          <a:xfrm>
            <a:off x="6553200" y="4965700"/>
            <a:ext cx="3200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叠-默认位置-并列-31_8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1524000"/>
            <a:ext cx="10972800" cy="2209800"/>
          </a:xfrm>
          <a:custGeom>
            <a:avLst/>
            <a:gdLst>
              <a:gd name="connisteX0" fmla="*/ 0 w 10972800"/>
              <a:gd name="connsiteY0" fmla="*/ 203200 h 2209800"/>
              <a:gd name="connisteX1" fmla="*/ 203200 w 10972800"/>
              <a:gd name="connsiteY1" fmla="*/ 0 h 2209800"/>
              <a:gd name="connisteX2" fmla="*/ 10769600 w 10972800"/>
              <a:gd name="connsiteY2" fmla="*/ 0 h 2209800"/>
              <a:gd name="connisteX3" fmla="*/ 10972800 w 10972800"/>
              <a:gd name="connsiteY3" fmla="*/ 203200 h 2209800"/>
              <a:gd name="connisteX4" fmla="*/ 10972800 w 10972800"/>
              <a:gd name="connsiteY4" fmla="*/ 2006600 h 2209800"/>
              <a:gd name="connisteX5" fmla="*/ 10769600 w 10972800"/>
              <a:gd name="connsiteY5" fmla="*/ 2209800 h 2209800"/>
              <a:gd name="connisteX6" fmla="*/ 203200 w 10972800"/>
              <a:gd name="connsiteY6" fmla="*/ 2209800 h 2209800"/>
              <a:gd name="connisteX7" fmla="*/ 0 w 10972800"/>
              <a:gd name="connsiteY7" fmla="*/ 2006600 h 2209800"/>
              <a:gd name="connisteX8" fmla="*/ 0 w 109728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06600"/>
                </a:lnTo>
                <a:cubicBezTo>
                  <a:pt x="10972800" y="2118824"/>
                  <a:pt x="10881824" y="2209800"/>
                  <a:pt x="107696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914400" y="18669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2794000" y="2044700"/>
            <a:ext cx="84836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2794000" y="2603500"/>
            <a:ext cx="8483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09600" y="4038600"/>
            <a:ext cx="10972800" cy="2209800"/>
          </a:xfrm>
          <a:custGeom>
            <a:avLst/>
            <a:gdLst>
              <a:gd name="connisteX0" fmla="*/ 0 w 10972800"/>
              <a:gd name="connsiteY0" fmla="*/ 203200 h 2209800"/>
              <a:gd name="connisteX1" fmla="*/ 203200 w 10972800"/>
              <a:gd name="connsiteY1" fmla="*/ 0 h 2209800"/>
              <a:gd name="connisteX2" fmla="*/ 10769600 w 10972800"/>
              <a:gd name="connsiteY2" fmla="*/ 0 h 2209800"/>
              <a:gd name="connisteX3" fmla="*/ 10972800 w 10972800"/>
              <a:gd name="connsiteY3" fmla="*/ 203200 h 2209800"/>
              <a:gd name="connisteX4" fmla="*/ 10972800 w 10972800"/>
              <a:gd name="connsiteY4" fmla="*/ 2006600 h 2209800"/>
              <a:gd name="connisteX5" fmla="*/ 10769600 w 10972800"/>
              <a:gd name="connsiteY5" fmla="*/ 2209800 h 2209800"/>
              <a:gd name="connisteX6" fmla="*/ 203200 w 10972800"/>
              <a:gd name="connsiteY6" fmla="*/ 2209800 h 2209800"/>
              <a:gd name="connisteX7" fmla="*/ 0 w 10972800"/>
              <a:gd name="connsiteY7" fmla="*/ 2006600 h 2209800"/>
              <a:gd name="connisteX8" fmla="*/ 0 w 109728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06600"/>
                </a:lnTo>
                <a:cubicBezTo>
                  <a:pt x="10972800" y="2118824"/>
                  <a:pt x="10881824" y="2209800"/>
                  <a:pt x="107696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914400" y="43815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2794000" y="4559300"/>
            <a:ext cx="84836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2794000" y="5118100"/>
            <a:ext cx="8483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6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705600" y="533400"/>
            <a:ext cx="4876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88" hasCustomPrompt="1"/>
            <p:custDataLst>
              <p:tags r:id="rId6"/>
            </p:custDataLst>
          </p:nvPr>
        </p:nvSpPr>
        <p:spPr>
          <a:xfrm>
            <a:off x="6096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6705600" y="42164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858000" y="42164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858000" y="4724400"/>
            <a:ext cx="47244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4_2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4" hasCustomPrompt="1"/>
            <p:custDataLst>
              <p:tags r:id="rId6"/>
            </p:custDataLst>
          </p:nvPr>
        </p:nvSpPr>
        <p:spPr>
          <a:xfrm>
            <a:off x="609600" y="15240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3352800" y="18923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3352800" y="2451100"/>
            <a:ext cx="2590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内容占位符 14"/>
          <p:cNvSpPr>
            <a:spLocks noGrp="1"/>
          </p:cNvSpPr>
          <p:nvPr>
            <p:ph idx="16395" hasCustomPrompt="1"/>
            <p:custDataLst>
              <p:tags r:id="rId9"/>
            </p:custDataLst>
          </p:nvPr>
        </p:nvSpPr>
        <p:spPr>
          <a:xfrm>
            <a:off x="6248400" y="15240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8991600" y="18923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8991600" y="2451100"/>
            <a:ext cx="2590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内容占位符 17"/>
          <p:cNvSpPr>
            <a:spLocks noGrp="1"/>
          </p:cNvSpPr>
          <p:nvPr>
            <p:ph idx="16396" hasCustomPrompt="1"/>
            <p:custDataLst>
              <p:tags r:id="rId12"/>
            </p:custDataLst>
          </p:nvPr>
        </p:nvSpPr>
        <p:spPr>
          <a:xfrm>
            <a:off x="609600" y="40386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3352800" y="44069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3352800" y="4965700"/>
            <a:ext cx="2590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内容占位符 20"/>
          <p:cNvSpPr>
            <a:spLocks noGrp="1"/>
          </p:cNvSpPr>
          <p:nvPr>
            <p:ph idx="16397" hasCustomPrompt="1"/>
            <p:custDataLst>
              <p:tags r:id="rId15"/>
            </p:custDataLst>
          </p:nvPr>
        </p:nvSpPr>
        <p:spPr>
          <a:xfrm>
            <a:off x="6248400" y="40386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2" hasCustomPrompt="1"/>
            <p:custDataLst>
              <p:tags r:id="rId16"/>
            </p:custDataLst>
          </p:nvPr>
        </p:nvSpPr>
        <p:spPr>
          <a:xfrm>
            <a:off x="8991600" y="44069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8991600" y="4965700"/>
            <a:ext cx="2590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直角三角形 39"/>
          <p:cNvSpPr/>
          <p:nvPr userDrawn="1">
            <p:custDataLst>
              <p:tags r:id="rId2"/>
            </p:custDataLst>
          </p:nvPr>
        </p:nvSpPr>
        <p:spPr>
          <a:xfrm>
            <a:off x="0" y="5471885"/>
            <a:ext cx="1362352" cy="138611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355">
              <a:cs typeface="+mn-ea"/>
              <a:sym typeface="+mn-lt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6385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6386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6387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 idx="16388" hasCustomPrompt="1"/>
            <p:custDataLst>
              <p:tags r:id="rId6"/>
            </p:custDataLst>
          </p:nvPr>
        </p:nvSpPr>
        <p:spPr>
          <a:xfrm>
            <a:off x="1016000" y="3530600"/>
            <a:ext cx="6352117" cy="1524000"/>
          </a:xfrm>
        </p:spPr>
        <p:txBody>
          <a:bodyPr vert="horz"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1016000" y="1905000"/>
            <a:ext cx="1527175" cy="1524000"/>
          </a:xfrm>
        </p:spPr>
        <p:txBody>
          <a:bodyPr vert="horz" lIns="0" tIns="0" rIns="0" bIns="0" anchor="ctr" anchorCtr="0">
            <a:normAutofit/>
          </a:bodyPr>
          <a:lstStyle>
            <a:lvl1pPr marL="0" indent="0" algn="l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2" name="直角三角形 1"/>
          <p:cNvSpPr/>
          <p:nvPr userDrawn="1">
            <p:custDataLst>
              <p:tags r:id="rId8"/>
            </p:custDataLst>
          </p:nvPr>
        </p:nvSpPr>
        <p:spPr>
          <a:xfrm flipH="1">
            <a:off x="5950857" y="254000"/>
            <a:ext cx="6241143" cy="635000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defTabSz="457200"/>
            <a:endParaRPr lang="zh-CN" altLang="en-US" sz="1355" dirty="0">
              <a:cs typeface="+mn-ea"/>
              <a:sym typeface="+mn-lt"/>
            </a:endParaRPr>
          </a:p>
        </p:txBody>
      </p:sp>
      <p:sp>
        <p:nvSpPr>
          <p:cNvPr id="3" name="直角三角形 2"/>
          <p:cNvSpPr/>
          <p:nvPr userDrawn="1">
            <p:custDataLst>
              <p:tags r:id="rId9"/>
            </p:custDataLst>
          </p:nvPr>
        </p:nvSpPr>
        <p:spPr>
          <a:xfrm flipH="1">
            <a:off x="5950857" y="508001"/>
            <a:ext cx="6241143" cy="6350000"/>
          </a:xfrm>
          <a:prstGeom prst="rtTriangle">
            <a:avLst/>
          </a:prstGeom>
          <a:blipFill>
            <a:blip r:embed="rId10"/>
            <a:stretch>
              <a:fillRect l="-26392" r="-262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defTabSz="457200"/>
            <a:endParaRPr lang="zh-CN" altLang="en-US" sz="1355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4" t="27207" r="13810" b="10688"/>
          <a:stretch>
            <a:fillRect/>
          </a:stretch>
        </p:blipFill>
        <p:spPr>
          <a:xfrm rot="5400000">
            <a:off x="7308215" y="1974215"/>
            <a:ext cx="3157855" cy="66103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 rotWithShape="1">
          <a:blip r:embed="rId14"/>
          <a:srcRect r="6157"/>
          <a:stretch>
            <a:fillRect/>
          </a:stretch>
        </p:blipFill>
        <p:spPr>
          <a:xfrm rot="16200000">
            <a:off x="1673733" y="-802871"/>
            <a:ext cx="899887" cy="250562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3_9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46990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609600"/>
            <a:ext cx="10972800" cy="3556000"/>
          </a:xfrm>
          <a:custGeom>
            <a:avLst/>
            <a:gdLst>
              <a:gd name="connisteX0" fmla="*/ 0 w 10972800"/>
              <a:gd name="connsiteY0" fmla="*/ 203200 h 3556000"/>
              <a:gd name="connisteX1" fmla="*/ 203200 w 10972800"/>
              <a:gd name="connsiteY1" fmla="*/ 0 h 3556000"/>
              <a:gd name="connisteX2" fmla="*/ 10769600 w 10972800"/>
              <a:gd name="connsiteY2" fmla="*/ 0 h 3556000"/>
              <a:gd name="connisteX3" fmla="*/ 10972800 w 10972800"/>
              <a:gd name="connsiteY3" fmla="*/ 203200 h 3556000"/>
              <a:gd name="connisteX4" fmla="*/ 10972800 w 10972800"/>
              <a:gd name="connsiteY4" fmla="*/ 3352800 h 3556000"/>
              <a:gd name="connisteX5" fmla="*/ 10769600 w 10972800"/>
              <a:gd name="connsiteY5" fmla="*/ 3556000 h 3556000"/>
              <a:gd name="connisteX6" fmla="*/ 203200 w 10972800"/>
              <a:gd name="connsiteY6" fmla="*/ 3556000 h 3556000"/>
              <a:gd name="connisteX7" fmla="*/ 0 w 10972800"/>
              <a:gd name="connsiteY7" fmla="*/ 3352800 h 3556000"/>
              <a:gd name="connisteX8" fmla="*/ 0 w 10972800"/>
              <a:gd name="connsiteY8" fmla="*/ 203200 h 3556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556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352800"/>
                </a:lnTo>
                <a:cubicBezTo>
                  <a:pt x="10972800" y="3465024"/>
                  <a:pt x="10881824" y="3556000"/>
                  <a:pt x="10769600" y="3556000"/>
                </a:cubicBezTo>
                <a:lnTo>
                  <a:pt x="203200" y="3556000"/>
                </a:lnTo>
                <a:cubicBezTo>
                  <a:pt x="90976" y="3556000"/>
                  <a:pt x="0" y="3465024"/>
                  <a:pt x="0" y="3352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4648200" y="4775200"/>
            <a:ext cx="31623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4648200" y="5334000"/>
            <a:ext cx="31623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8420100" y="4775200"/>
            <a:ext cx="31623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8420100" y="5334000"/>
            <a:ext cx="31623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16399" hasCustomPrompt="1"/>
            <p:custDataLst>
              <p:tags r:id="rId8"/>
            </p:custDataLst>
          </p:nvPr>
        </p:nvSpPr>
        <p:spPr>
          <a:xfrm>
            <a:off x="48514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400" hasCustomPrompt="1"/>
            <p:custDataLst>
              <p:tags r:id="rId11"/>
            </p:custDataLst>
          </p:nvPr>
        </p:nvSpPr>
        <p:spPr>
          <a:xfrm>
            <a:off x="87757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401" hasCustomPrompt="1"/>
            <p:custDataLst>
              <p:tags r:id="rId14"/>
            </p:custDataLst>
          </p:nvPr>
        </p:nvSpPr>
        <p:spPr>
          <a:xfrm>
            <a:off x="48514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16402" hasCustomPrompt="1"/>
            <p:custDataLst>
              <p:tags r:id="rId17"/>
            </p:custDataLst>
          </p:nvPr>
        </p:nvSpPr>
        <p:spPr>
          <a:xfrm>
            <a:off x="87757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6" hasCustomPrompt="1"/>
            <p:custDataLst>
              <p:tags r:id="rId19"/>
            </p:custDataLst>
          </p:nvPr>
        </p:nvSpPr>
        <p:spPr>
          <a:xfrm>
            <a:off x="40703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05</a:t>
            </a:r>
            <a:endParaRPr lang="zh-CN" altLang="en-US" smtClean="0"/>
          </a:p>
        </p:txBody>
      </p:sp>
      <p:sp>
        <p:nvSpPr>
          <p:cNvPr id="26" name="装饰  5"/>
          <p:cNvSpPr>
            <a:spLocks noGrp="1"/>
          </p:cNvSpPr>
          <p:nvPr>
            <p:ph type="body" idx="16403" hasCustomPrompt="1"/>
            <p:custDataLst>
              <p:tags r:id="rId20"/>
            </p:custDataLst>
          </p:nvPr>
        </p:nvSpPr>
        <p:spPr>
          <a:xfrm>
            <a:off x="48514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5" hasCustomPrompt="1"/>
            <p:custDataLst>
              <p:tags r:id="rId21"/>
            </p:custDataLst>
          </p:nvPr>
        </p:nvSpPr>
        <p:spPr>
          <a:xfrm>
            <a:off x="50800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8" name="文本占位符 27"/>
          <p:cNvSpPr>
            <a:spLocks noGrp="1"/>
          </p:cNvSpPr>
          <p:nvPr>
            <p:ph type="body" idx="16398" hasCustomPrompt="1"/>
            <p:custDataLst>
              <p:tags r:id="rId22"/>
            </p:custDataLst>
          </p:nvPr>
        </p:nvSpPr>
        <p:spPr>
          <a:xfrm>
            <a:off x="79946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06</a:t>
            </a:r>
            <a:endParaRPr lang="zh-CN" altLang="en-US" smtClean="0"/>
          </a:p>
        </p:txBody>
      </p:sp>
      <p:sp>
        <p:nvSpPr>
          <p:cNvPr id="29" name="装饰  8"/>
          <p:cNvSpPr>
            <a:spLocks noGrp="1"/>
          </p:cNvSpPr>
          <p:nvPr>
            <p:ph type="body" idx="16404" hasCustomPrompt="1"/>
            <p:custDataLst>
              <p:tags r:id="rId23"/>
            </p:custDataLst>
          </p:nvPr>
        </p:nvSpPr>
        <p:spPr>
          <a:xfrm>
            <a:off x="87757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0" name="文本占位符 29"/>
          <p:cNvSpPr>
            <a:spLocks noGrp="1"/>
          </p:cNvSpPr>
          <p:nvPr>
            <p:ph type="body" idx="16397" hasCustomPrompt="1"/>
            <p:custDataLst>
              <p:tags r:id="rId24"/>
            </p:custDataLst>
          </p:nvPr>
        </p:nvSpPr>
        <p:spPr>
          <a:xfrm>
            <a:off x="90043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r>
              <a:rPr lang="zh-CN" altLang="en-US" dirty="0">
                <a:sym typeface="+mn-ea"/>
              </a:rPr>
              <a:t>单</a:t>
            </a:r>
            <a:r>
              <a:rPr lang="zh-CN" altLang="en-US" dirty="0"/>
              <a:t>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角三角形 20"/>
          <p:cNvSpPr/>
          <p:nvPr userDrawn="1">
            <p:custDataLst>
              <p:tags r:id="rId2"/>
            </p:custDataLst>
          </p:nvPr>
        </p:nvSpPr>
        <p:spPr>
          <a:xfrm flipH="1">
            <a:off x="7511143" y="1863725"/>
            <a:ext cx="4680857" cy="476250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defTabSz="457200"/>
            <a:endParaRPr lang="zh-CN" altLang="en-US" sz="1015" dirty="0">
              <a:cs typeface="+mn-ea"/>
              <a:sym typeface="+mn-lt"/>
            </a:endParaRPr>
          </a:p>
        </p:txBody>
      </p:sp>
      <p:sp>
        <p:nvSpPr>
          <p:cNvPr id="11" name="直角三角形 10"/>
          <p:cNvSpPr/>
          <p:nvPr userDrawn="1">
            <p:custDataLst>
              <p:tags r:id="rId3"/>
            </p:custDataLst>
          </p:nvPr>
        </p:nvSpPr>
        <p:spPr>
          <a:xfrm flipH="1">
            <a:off x="11404600" y="6056864"/>
            <a:ext cx="787400" cy="80113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defTabSz="457200"/>
            <a:endParaRPr lang="zh-CN" altLang="en-US" sz="1355">
              <a:cs typeface="+mn-ea"/>
              <a:sym typeface="+mn-lt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 userDrawn="1">
            <p:custDataLst>
              <p:tags r:id="rId7"/>
            </p:custDataLst>
          </p:nvPr>
        </p:nvSpPr>
        <p:spPr>
          <a:xfrm>
            <a:off x="347345" y="485775"/>
            <a:ext cx="1478280" cy="1576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noAutofit/>
          </a:bodyPr>
          <a:p>
            <a:pPr algn="ctr" defTabSz="457200"/>
            <a:endParaRPr lang="zh-CN" altLang="en-US" sz="570">
              <a:cs typeface="+mn-ea"/>
              <a:sym typeface="+mn-lt"/>
            </a:endParaRPr>
          </a:p>
        </p:txBody>
      </p:sp>
      <p:sp>
        <p:nvSpPr>
          <p:cNvPr id="27" name="iconfont-1186-600060"/>
          <p:cNvSpPr>
            <a:spLocks noChangeAspect="1"/>
          </p:cNvSpPr>
          <p:nvPr userDrawn="1">
            <p:custDataLst>
              <p:tags r:id="rId8"/>
            </p:custDataLst>
          </p:nvPr>
        </p:nvSpPr>
        <p:spPr bwMode="auto">
          <a:xfrm>
            <a:off x="492125" y="485775"/>
            <a:ext cx="1097280" cy="668020"/>
          </a:xfrm>
          <a:custGeom>
            <a:avLst/>
            <a:gdLst>
              <a:gd name="T0" fmla="*/ 9934 w 12800"/>
              <a:gd name="T1" fmla="*/ 4202 h 7792"/>
              <a:gd name="T2" fmla="*/ 6623 w 12800"/>
              <a:gd name="T3" fmla="*/ 2783 h 7792"/>
              <a:gd name="T4" fmla="*/ 2894 w 12800"/>
              <a:gd name="T5" fmla="*/ 4202 h 7792"/>
              <a:gd name="T6" fmla="*/ 1837 w 12800"/>
              <a:gd name="T7" fmla="*/ 3757 h 7792"/>
              <a:gd name="T8" fmla="*/ 1837 w 12800"/>
              <a:gd name="T9" fmla="*/ 5037 h 7792"/>
              <a:gd name="T10" fmla="*/ 2115 w 12800"/>
              <a:gd name="T11" fmla="*/ 5426 h 7792"/>
              <a:gd name="T12" fmla="*/ 1837 w 12800"/>
              <a:gd name="T13" fmla="*/ 5816 h 7792"/>
              <a:gd name="T14" fmla="*/ 2143 w 12800"/>
              <a:gd name="T15" fmla="*/ 7179 h 7792"/>
              <a:gd name="T16" fmla="*/ 1197 w 12800"/>
              <a:gd name="T17" fmla="*/ 7179 h 7792"/>
              <a:gd name="T18" fmla="*/ 1503 w 12800"/>
              <a:gd name="T19" fmla="*/ 5788 h 7792"/>
              <a:gd name="T20" fmla="*/ 1252 w 12800"/>
              <a:gd name="T21" fmla="*/ 5399 h 7792"/>
              <a:gd name="T22" fmla="*/ 1503 w 12800"/>
              <a:gd name="T23" fmla="*/ 5009 h 7792"/>
              <a:gd name="T24" fmla="*/ 1503 w 12800"/>
              <a:gd name="T25" fmla="*/ 3618 h 7792"/>
              <a:gd name="T26" fmla="*/ 0 w 12800"/>
              <a:gd name="T27" fmla="*/ 3006 h 7792"/>
              <a:gd name="T28" fmla="*/ 6678 w 12800"/>
              <a:gd name="T29" fmla="*/ 0 h 7792"/>
              <a:gd name="T30" fmla="*/ 12800 w 12800"/>
              <a:gd name="T31" fmla="*/ 3033 h 7792"/>
              <a:gd name="T32" fmla="*/ 9934 w 12800"/>
              <a:gd name="T33" fmla="*/ 4202 h 7792"/>
              <a:gd name="T34" fmla="*/ 6511 w 12800"/>
              <a:gd name="T35" fmla="*/ 3479 h 7792"/>
              <a:gd name="T36" fmla="*/ 9517 w 12800"/>
              <a:gd name="T37" fmla="*/ 4508 h 7792"/>
              <a:gd name="T38" fmla="*/ 9517 w 12800"/>
              <a:gd name="T39" fmla="*/ 6985 h 7792"/>
              <a:gd name="T40" fmla="*/ 6344 w 12800"/>
              <a:gd name="T41" fmla="*/ 7792 h 7792"/>
              <a:gd name="T42" fmla="*/ 3534 w 12800"/>
              <a:gd name="T43" fmla="*/ 6985 h 7792"/>
              <a:gd name="T44" fmla="*/ 3534 w 12800"/>
              <a:gd name="T45" fmla="*/ 4508 h 7792"/>
              <a:gd name="T46" fmla="*/ 6511 w 12800"/>
              <a:gd name="T47" fmla="*/ 3479 h 7792"/>
              <a:gd name="T48" fmla="*/ 6483 w 12800"/>
              <a:gd name="T49" fmla="*/ 7346 h 7792"/>
              <a:gd name="T50" fmla="*/ 8904 w 12800"/>
              <a:gd name="T51" fmla="*/ 6734 h 7792"/>
              <a:gd name="T52" fmla="*/ 6483 w 12800"/>
              <a:gd name="T53" fmla="*/ 6122 h 7792"/>
              <a:gd name="T54" fmla="*/ 4063 w 12800"/>
              <a:gd name="T55" fmla="*/ 6734 h 7792"/>
              <a:gd name="T56" fmla="*/ 6483 w 12800"/>
              <a:gd name="T57" fmla="*/ 7346 h 7792"/>
              <a:gd name="T58" fmla="*/ 6483 w 12800"/>
              <a:gd name="T59" fmla="*/ 7346 h 7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800" h="7792">
                <a:moveTo>
                  <a:pt x="9934" y="4202"/>
                </a:moveTo>
                <a:cubicBezTo>
                  <a:pt x="9934" y="4202"/>
                  <a:pt x="8543" y="2783"/>
                  <a:pt x="6623" y="2783"/>
                </a:cubicBezTo>
                <a:cubicBezTo>
                  <a:pt x="4730" y="2783"/>
                  <a:pt x="2894" y="4202"/>
                  <a:pt x="2894" y="4202"/>
                </a:cubicBezTo>
                <a:lnTo>
                  <a:pt x="1837" y="3757"/>
                </a:lnTo>
                <a:lnTo>
                  <a:pt x="1837" y="5037"/>
                </a:lnTo>
                <a:cubicBezTo>
                  <a:pt x="2003" y="5093"/>
                  <a:pt x="2115" y="5232"/>
                  <a:pt x="2115" y="5426"/>
                </a:cubicBezTo>
                <a:cubicBezTo>
                  <a:pt x="2115" y="5621"/>
                  <a:pt x="2003" y="5760"/>
                  <a:pt x="1837" y="5816"/>
                </a:cubicBezTo>
                <a:lnTo>
                  <a:pt x="2143" y="7179"/>
                </a:lnTo>
                <a:lnTo>
                  <a:pt x="1197" y="7179"/>
                </a:lnTo>
                <a:lnTo>
                  <a:pt x="1503" y="5788"/>
                </a:lnTo>
                <a:cubicBezTo>
                  <a:pt x="1363" y="5733"/>
                  <a:pt x="1252" y="5566"/>
                  <a:pt x="1252" y="5399"/>
                </a:cubicBezTo>
                <a:cubicBezTo>
                  <a:pt x="1252" y="5232"/>
                  <a:pt x="1363" y="5093"/>
                  <a:pt x="1503" y="5009"/>
                </a:cubicBezTo>
                <a:lnTo>
                  <a:pt x="1503" y="3618"/>
                </a:lnTo>
                <a:lnTo>
                  <a:pt x="0" y="3006"/>
                </a:lnTo>
                <a:lnTo>
                  <a:pt x="6678" y="0"/>
                </a:lnTo>
                <a:lnTo>
                  <a:pt x="12800" y="3033"/>
                </a:lnTo>
                <a:lnTo>
                  <a:pt x="9934" y="4202"/>
                </a:lnTo>
                <a:close/>
                <a:moveTo>
                  <a:pt x="6511" y="3479"/>
                </a:moveTo>
                <a:cubicBezTo>
                  <a:pt x="8459" y="3479"/>
                  <a:pt x="9517" y="4508"/>
                  <a:pt x="9517" y="4508"/>
                </a:cubicBezTo>
                <a:lnTo>
                  <a:pt x="9517" y="6985"/>
                </a:lnTo>
                <a:cubicBezTo>
                  <a:pt x="9517" y="6985"/>
                  <a:pt x="8403" y="7792"/>
                  <a:pt x="6344" y="7792"/>
                </a:cubicBezTo>
                <a:cubicBezTo>
                  <a:pt x="4285" y="7792"/>
                  <a:pt x="3534" y="6985"/>
                  <a:pt x="3534" y="6985"/>
                </a:cubicBezTo>
                <a:lnTo>
                  <a:pt x="3534" y="4508"/>
                </a:lnTo>
                <a:cubicBezTo>
                  <a:pt x="3562" y="4508"/>
                  <a:pt x="4591" y="3479"/>
                  <a:pt x="6511" y="3479"/>
                </a:cubicBezTo>
                <a:close/>
                <a:moveTo>
                  <a:pt x="6483" y="7346"/>
                </a:moveTo>
                <a:cubicBezTo>
                  <a:pt x="7819" y="7346"/>
                  <a:pt x="8904" y="7068"/>
                  <a:pt x="8904" y="6734"/>
                </a:cubicBezTo>
                <a:cubicBezTo>
                  <a:pt x="8904" y="6400"/>
                  <a:pt x="7819" y="6122"/>
                  <a:pt x="6483" y="6122"/>
                </a:cubicBezTo>
                <a:cubicBezTo>
                  <a:pt x="5148" y="6122"/>
                  <a:pt x="4063" y="6400"/>
                  <a:pt x="4063" y="6734"/>
                </a:cubicBezTo>
                <a:cubicBezTo>
                  <a:pt x="4063" y="7068"/>
                  <a:pt x="5148" y="7346"/>
                  <a:pt x="6483" y="7346"/>
                </a:cubicBezTo>
                <a:close/>
                <a:moveTo>
                  <a:pt x="6483" y="7346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pPr defTabSz="457200"/>
            <a:endParaRPr lang="zh-CN" altLang="en-US" sz="430">
              <a:cs typeface="+mn-ea"/>
              <a:sym typeface="+mn-lt"/>
            </a:endParaRPr>
          </a:p>
        </p:txBody>
      </p:sp>
      <p:sp>
        <p:nvSpPr>
          <p:cNvPr id="13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56515" y="897890"/>
            <a:ext cx="1978025" cy="890905"/>
          </a:xfrm>
        </p:spPr>
        <p:txBody>
          <a:bodyPr wrap="square" anchor="b">
            <a:normAutofit/>
          </a:bodyPr>
          <a:lstStyle>
            <a:lvl1pPr algn="ctr">
              <a:defRPr kumimoji="0" lang="zh-CN" altLang="en-US" sz="3600" b="1" i="0" u="none" strike="noStrike" kern="1200" cap="none" spc="0" normalizeH="0" baseline="0" noProof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2" name="文本框 1"/>
          <p:cNvSpPr txBox="1"/>
          <p:nvPr userDrawn="1">
            <p:custDataLst>
              <p:tags r:id="rId10"/>
            </p:custDataLst>
          </p:nvPr>
        </p:nvSpPr>
        <p:spPr>
          <a:xfrm>
            <a:off x="238760" y="1725930"/>
            <a:ext cx="1681480" cy="252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defTabSz="685800" fontAlgn="b"/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直角三角形 21"/>
          <p:cNvSpPr/>
          <p:nvPr userDrawn="1">
            <p:custDataLst>
              <p:tags r:id="rId11"/>
            </p:custDataLst>
          </p:nvPr>
        </p:nvSpPr>
        <p:spPr>
          <a:xfrm flipH="1">
            <a:off x="7511143" y="2095501"/>
            <a:ext cx="4680857" cy="4762500"/>
          </a:xfrm>
          <a:prstGeom prst="rtTriangle">
            <a:avLst/>
          </a:prstGeom>
          <a:blipFill>
            <a:blip r:embed="rId12"/>
            <a:stretch>
              <a:fillRect l="-33681" r="-334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algn="ctr" defTabSz="457200"/>
            <a:endParaRPr lang="zh-CN" altLang="en-US" sz="1015"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4" t="28817" r="13810" b="10689"/>
          <a:stretch>
            <a:fillRect/>
          </a:stretch>
        </p:blipFill>
        <p:spPr>
          <a:xfrm rot="5400000">
            <a:off x="7734963" y="2400967"/>
            <a:ext cx="2933699" cy="5980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3" hasCustomPrompt="1"/>
            <p:custDataLst>
              <p:tags r:id="rId5"/>
            </p:custDataLst>
          </p:nvPr>
        </p:nvSpPr>
        <p:spPr>
          <a:xfrm>
            <a:off x="695960" y="1301750"/>
            <a:ext cx="10799088" cy="405553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zh-CN" altLang="en-US" smtClean="0"/>
              <a:t>单击此处编辑副标题</a:t>
            </a:r>
            <a:endParaRPr lang="zh-CN" altLang="en-US" smtClean="0"/>
          </a:p>
        </p:txBody>
      </p:sp>
      <p:sp>
        <p:nvSpPr>
          <p:cNvPr id="7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直角三角形 38"/>
          <p:cNvSpPr/>
          <p:nvPr userDrawn="1">
            <p:custDataLst>
              <p:tags r:id="rId2"/>
            </p:custDataLst>
          </p:nvPr>
        </p:nvSpPr>
        <p:spPr>
          <a:xfrm flipH="1">
            <a:off x="5950857" y="254000"/>
            <a:ext cx="6241143" cy="635000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355" dirty="0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 r="6157"/>
          <a:stretch>
            <a:fillRect/>
          </a:stretch>
        </p:blipFill>
        <p:spPr>
          <a:xfrm rot="16200000">
            <a:off x="1673733" y="-802871"/>
            <a:ext cx="899887" cy="2505627"/>
          </a:xfrm>
          <a:prstGeom prst="rect">
            <a:avLst/>
          </a:prstGeom>
        </p:spPr>
      </p:pic>
      <p:sp>
        <p:nvSpPr>
          <p:cNvPr id="18" name="直角三角形 17"/>
          <p:cNvSpPr/>
          <p:nvPr userDrawn="1">
            <p:custDataLst>
              <p:tags r:id="rId5"/>
            </p:custDataLst>
          </p:nvPr>
        </p:nvSpPr>
        <p:spPr>
          <a:xfrm flipH="1">
            <a:off x="5950857" y="508001"/>
            <a:ext cx="6241143" cy="6350000"/>
          </a:xfrm>
          <a:prstGeom prst="rtTriangle">
            <a:avLst/>
          </a:prstGeom>
          <a:blipFill>
            <a:blip r:embed="rId6"/>
            <a:stretch>
              <a:fillRect l="-26392" r="-262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355">
              <a:cs typeface="+mn-ea"/>
              <a:sym typeface="+mn-lt"/>
            </a:endParaRPr>
          </a:p>
        </p:txBody>
      </p:sp>
      <p:sp>
        <p:nvSpPr>
          <p:cNvPr id="40" name="直角三角形 39"/>
          <p:cNvSpPr/>
          <p:nvPr userDrawn="1">
            <p:custDataLst>
              <p:tags r:id="rId7"/>
            </p:custDataLst>
          </p:nvPr>
        </p:nvSpPr>
        <p:spPr>
          <a:xfrm>
            <a:off x="0" y="5471885"/>
            <a:ext cx="1362352" cy="138611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355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4" t="27207" r="13810" b="10688"/>
          <a:stretch>
            <a:fillRect/>
          </a:stretch>
        </p:blipFill>
        <p:spPr>
          <a:xfrm rot="5400000">
            <a:off x="7308215" y="1974215"/>
            <a:ext cx="3157855" cy="6610350"/>
          </a:xfrm>
          <a:prstGeom prst="rect">
            <a:avLst/>
          </a:prstGeom>
        </p:spPr>
      </p:pic>
      <p:sp>
        <p:nvSpPr>
          <p:cNvPr id="8" name="日期占位符 3"/>
          <p:cNvSpPr>
            <a:spLocks noGrp="1"/>
          </p:cNvSpPr>
          <p:nvPr>
            <p:ph type="dt" sz="half" idx="16385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6386"/>
            <p:custDataLst>
              <p:tags r:id="rId11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7" name="日期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1016000" y="1651000"/>
            <a:ext cx="6097058" cy="4572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spc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20XX YEAR</a:t>
            </a:r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ctrTitle" idx="16387" hasCustomPrompt="1"/>
            <p:custDataLst>
              <p:tags r:id="rId13"/>
            </p:custDataLst>
          </p:nvPr>
        </p:nvSpPr>
        <p:spPr>
          <a:xfrm>
            <a:off x="1016000" y="2159000"/>
            <a:ext cx="6352646" cy="2540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000" spc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
添加文档标题</a:t>
            </a:r>
            <a:endParaRPr lang="zh-CN" altLang="en-US" dirty="0"/>
          </a:p>
        </p:txBody>
      </p:sp>
      <p:sp>
        <p:nvSpPr>
          <p:cNvPr id="19" name="署名占位符 10"/>
          <p:cNvSpPr>
            <a:spLocks noGrp="1"/>
          </p:cNvSpPr>
          <p:nvPr>
            <p:ph type="body" sz="quarter" idx="16389" hasCustomPrompt="1"/>
            <p:custDataLst>
              <p:tags r:id="rId14"/>
            </p:custDataLst>
          </p:nvPr>
        </p:nvSpPr>
        <p:spPr>
          <a:xfrm>
            <a:off x="1016000" y="4749800"/>
            <a:ext cx="2540882" cy="533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BY WPS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-1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直角三角形 39"/>
          <p:cNvSpPr/>
          <p:nvPr userDrawn="1">
            <p:custDataLst>
              <p:tags r:id="rId2"/>
            </p:custDataLst>
          </p:nvPr>
        </p:nvSpPr>
        <p:spPr>
          <a:xfrm>
            <a:off x="0" y="5471885"/>
            <a:ext cx="1362352" cy="138611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457200"/>
            <a:endParaRPr lang="zh-CN" altLang="en-US" sz="1355">
              <a:cs typeface="+mn-ea"/>
              <a:sym typeface="+mn-lt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 idx="17826049" hasCustomPrompt="1"/>
            <p:custDataLst>
              <p:tags r:id="rId6"/>
            </p:custDataLst>
          </p:nvPr>
        </p:nvSpPr>
        <p:spPr>
          <a:xfrm>
            <a:off x="1016000" y="3530600"/>
            <a:ext cx="6352117" cy="1524000"/>
          </a:xfrm>
        </p:spPr>
        <p:txBody>
          <a:bodyPr vert="horz"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7826561" hasCustomPrompt="1"/>
            <p:custDataLst>
              <p:tags r:id="rId7"/>
            </p:custDataLst>
          </p:nvPr>
        </p:nvSpPr>
        <p:spPr>
          <a:xfrm>
            <a:off x="1016000" y="1905000"/>
            <a:ext cx="1527175" cy="1524000"/>
          </a:xfrm>
        </p:spPr>
        <p:txBody>
          <a:bodyPr vert="horz" lIns="0" tIns="0" rIns="0" bIns="0" anchor="ctr" anchorCtr="0">
            <a:normAutofit/>
          </a:bodyPr>
          <a:lstStyle>
            <a:lvl1pPr marL="0" indent="0" algn="l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2" name="直角三角形 1"/>
          <p:cNvSpPr/>
          <p:nvPr userDrawn="1">
            <p:custDataLst>
              <p:tags r:id="rId8"/>
            </p:custDataLst>
          </p:nvPr>
        </p:nvSpPr>
        <p:spPr>
          <a:xfrm flipH="1">
            <a:off x="5950857" y="254000"/>
            <a:ext cx="6241143" cy="635000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defTabSz="457200"/>
            <a:endParaRPr lang="zh-CN" altLang="en-US" sz="1355" dirty="0">
              <a:cs typeface="+mn-ea"/>
              <a:sym typeface="+mn-lt"/>
            </a:endParaRPr>
          </a:p>
        </p:txBody>
      </p:sp>
      <p:sp>
        <p:nvSpPr>
          <p:cNvPr id="3" name="直角三角形 2"/>
          <p:cNvSpPr/>
          <p:nvPr userDrawn="1">
            <p:custDataLst>
              <p:tags r:id="rId9"/>
            </p:custDataLst>
          </p:nvPr>
        </p:nvSpPr>
        <p:spPr>
          <a:xfrm flipH="1">
            <a:off x="5950857" y="508001"/>
            <a:ext cx="6241143" cy="6350000"/>
          </a:xfrm>
          <a:prstGeom prst="rtTriangle">
            <a:avLst/>
          </a:prstGeom>
          <a:blipFill>
            <a:blip r:embed="rId10"/>
            <a:stretch>
              <a:fillRect l="-26392" r="-262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defTabSz="457200"/>
            <a:endParaRPr lang="zh-CN" altLang="en-US" sz="1355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4" t="27207" r="13810" b="10688"/>
          <a:stretch>
            <a:fillRect/>
          </a:stretch>
        </p:blipFill>
        <p:spPr>
          <a:xfrm rot="5400000">
            <a:off x="7308215" y="1974215"/>
            <a:ext cx="3157855" cy="66103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 rotWithShape="1">
          <a:blip r:embed="rId14"/>
          <a:srcRect r="6157"/>
          <a:stretch>
            <a:fillRect/>
          </a:stretch>
        </p:blipFill>
        <p:spPr>
          <a:xfrm rot="16200000">
            <a:off x="1673733" y="-802871"/>
            <a:ext cx="899887" cy="250562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-1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2"/>
          <p:cNvSpPr/>
          <p:nvPr userDrawn="1">
            <p:custDataLst>
              <p:tags r:id="rId2"/>
            </p:custDataLst>
          </p:nvPr>
        </p:nvSpPr>
        <p:spPr>
          <a:xfrm flipH="1">
            <a:off x="5950857" y="254000"/>
            <a:ext cx="6241143" cy="635000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defTabSz="457200"/>
            <a:endParaRPr lang="zh-CN" altLang="en-US" sz="1355" dirty="0">
              <a:cs typeface="+mn-ea"/>
              <a:sym typeface="+mn-lt"/>
            </a:endParaRPr>
          </a:p>
        </p:txBody>
      </p:sp>
      <p:pic>
        <p:nvPicPr>
          <p:cNvPr id="7" name="图片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 r="6157"/>
          <a:stretch>
            <a:fillRect/>
          </a:stretch>
        </p:blipFill>
        <p:spPr>
          <a:xfrm rot="16200000">
            <a:off x="1673733" y="-802871"/>
            <a:ext cx="899887" cy="2505627"/>
          </a:xfrm>
          <a:prstGeom prst="rect">
            <a:avLst/>
          </a:prstGeom>
        </p:spPr>
      </p:pic>
      <p:sp>
        <p:nvSpPr>
          <p:cNvPr id="8" name="直角三角形 4"/>
          <p:cNvSpPr/>
          <p:nvPr userDrawn="1">
            <p:custDataLst>
              <p:tags r:id="rId5"/>
            </p:custDataLst>
          </p:nvPr>
        </p:nvSpPr>
        <p:spPr>
          <a:xfrm flipH="1">
            <a:off x="5950857" y="508001"/>
            <a:ext cx="6241143" cy="6350000"/>
          </a:xfrm>
          <a:prstGeom prst="rtTriangle">
            <a:avLst/>
          </a:prstGeom>
          <a:blipFill>
            <a:blip r:embed="rId6"/>
            <a:stretch>
              <a:fillRect l="-26392" r="-262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defTabSz="457200"/>
            <a:endParaRPr lang="zh-CN" altLang="en-US" sz="1355">
              <a:cs typeface="+mn-ea"/>
              <a:sym typeface="+mn-lt"/>
            </a:endParaRPr>
          </a:p>
        </p:txBody>
      </p:sp>
      <p:sp>
        <p:nvSpPr>
          <p:cNvPr id="10" name="直角三角形 9"/>
          <p:cNvSpPr/>
          <p:nvPr userDrawn="1">
            <p:custDataLst>
              <p:tags r:id="rId7"/>
            </p:custDataLst>
          </p:nvPr>
        </p:nvSpPr>
        <p:spPr>
          <a:xfrm>
            <a:off x="0" y="5471885"/>
            <a:ext cx="1362352" cy="138611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defTabSz="457200"/>
            <a:endParaRPr lang="zh-CN" altLang="en-US" sz="1355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4" t="27207" r="13810" b="10688"/>
          <a:stretch>
            <a:fillRect/>
          </a:stretch>
        </p:blipFill>
        <p:spPr>
          <a:xfrm rot="5400000">
            <a:off x="7308215" y="1974215"/>
            <a:ext cx="3157855" cy="6610350"/>
          </a:xfrm>
          <a:prstGeom prst="rect">
            <a:avLst/>
          </a:prstGeom>
        </p:spPr>
      </p:pic>
      <p:sp>
        <p:nvSpPr>
          <p:cNvPr id="12" name="日期占位符 11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6" name="Subtitle 15"/>
          <p:cNvSpPr>
            <a:spLocks noGrp="1"/>
          </p:cNvSpPr>
          <p:nvPr>
            <p:ph type="body" idx="17826305" hasCustomPrompt="1"/>
            <p:custDataLst>
              <p:tags r:id="rId13"/>
            </p:custDataLst>
          </p:nvPr>
        </p:nvSpPr>
        <p:spPr>
          <a:xfrm>
            <a:off x="1016000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15" name="标题 14"/>
          <p:cNvSpPr>
            <a:spLocks noGrp="1"/>
          </p:cNvSpPr>
          <p:nvPr>
            <p:ph type="ctrTitle" idx="17826049" hasCustomPrompt="1"/>
            <p:custDataLst>
              <p:tags r:id="rId14"/>
            </p:custDataLst>
          </p:nvPr>
        </p:nvSpPr>
        <p:spPr>
          <a:xfrm>
            <a:off x="1016000" y="3175000"/>
            <a:ext cx="5451122" cy="1016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b="1" spc="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-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39" y="516256"/>
            <a:ext cx="10515890" cy="13243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39" y="1935192"/>
            <a:ext cx="5163349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39" y="2818085"/>
            <a:ext cx="5163349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931" y="1935192"/>
            <a:ext cx="5186998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931" y="2818085"/>
            <a:ext cx="5186998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39" Type="http://schemas.openxmlformats.org/officeDocument/2006/relationships/tags" Target="../tags/tag288.xml"/><Relationship Id="rId38" Type="http://schemas.openxmlformats.org/officeDocument/2006/relationships/tags" Target="../tags/tag287.xml"/><Relationship Id="rId37" Type="http://schemas.openxmlformats.org/officeDocument/2006/relationships/tags" Target="../tags/tag286.xml"/><Relationship Id="rId36" Type="http://schemas.openxmlformats.org/officeDocument/2006/relationships/tags" Target="../tags/tag285.xml"/><Relationship Id="rId35" Type="http://schemas.openxmlformats.org/officeDocument/2006/relationships/tags" Target="../tags/tag284.xml"/><Relationship Id="rId34" Type="http://schemas.openxmlformats.org/officeDocument/2006/relationships/tags" Target="../tags/tag283.xml"/><Relationship Id="rId33" Type="http://schemas.openxmlformats.org/officeDocument/2006/relationships/tags" Target="../tags/tag282.xml"/><Relationship Id="rId32" Type="http://schemas.openxmlformats.org/officeDocument/2006/relationships/tags" Target="../tags/tag281.xml"/><Relationship Id="rId31" Type="http://schemas.openxmlformats.org/officeDocument/2006/relationships/image" Target="../media/image1.emf"/><Relationship Id="rId30" Type="http://schemas.openxmlformats.org/officeDocument/2006/relationships/tags" Target="../tags/tag280.xml"/><Relationship Id="rId3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168" y="523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168" y="19836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30"/>
            </p:custDataLst>
          </p:nvPr>
        </p:nvPicPr>
        <p:blipFill rotWithShape="1">
          <a:blip r:embed="rId31">
            <a:alphaModFix amt="80000"/>
          </a:blip>
          <a:srcRect r="6157"/>
          <a:stretch>
            <a:fillRect/>
          </a:stretch>
        </p:blipFill>
        <p:spPr>
          <a:xfrm rot="10800000">
            <a:off x="0" y="0"/>
            <a:ext cx="345440" cy="681355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4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36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1" name="Rectangle 6"/>
          <p:cNvSpPr>
            <a:spLocks noChangeArrowheads="1"/>
          </p:cNvSpPr>
          <p:nvPr userDrawn="1">
            <p:custDataLst>
              <p:tags r:id="rId37"/>
            </p:custDataLst>
          </p:nvPr>
        </p:nvSpPr>
        <p:spPr bwMode="auto">
          <a:xfrm>
            <a:off x="0" y="6641465"/>
            <a:ext cx="12192000" cy="2165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p>
            <a:pPr defTabSz="457200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KSO_TEMPLATE" hidden="1"/>
          <p:cNvSpPr/>
          <p:nvPr userDrawn="1">
            <p:custDataLst>
              <p:tags r:id="rId3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457200"/>
            <a:endParaRPr lang="zh-CN" altLang="en-US"/>
          </a:p>
        </p:txBody>
      </p:sp>
    </p:spTree>
    <p:custDataLst>
      <p:tags r:id="rId3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u="none" kern="1200" spc="0">
          <a:solidFill>
            <a:schemeClr val="tx1"/>
          </a:solidFill>
          <a:effectLst>
            <a:outerShdw>
              <a:srgbClr val="FFFFFF"/>
            </a:outerShdw>
          </a:effectLst>
          <a:uFill>
            <a:solidFill>
              <a:schemeClr val="accent1"/>
            </a:solidFill>
          </a:uFill>
          <a:latin typeface="+mj-lt"/>
          <a:ea typeface="+mj-ea"/>
          <a:cs typeface="+mj-cs"/>
        </a:defRPr>
      </a:lvl1pPr>
    </p:titleStyle>
    <p:bodyStyle>
      <a:lvl1pPr marL="22860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290.xml"/><Relationship Id="rId1" Type="http://schemas.openxmlformats.org/officeDocument/2006/relationships/tags" Target="../tags/tag289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375.xml"/><Relationship Id="rId2" Type="http://schemas.openxmlformats.org/officeDocument/2006/relationships/tags" Target="../tags/tag374.xml"/><Relationship Id="rId1" Type="http://schemas.openxmlformats.org/officeDocument/2006/relationships/tags" Target="../tags/tag37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378.xml"/><Relationship Id="rId2" Type="http://schemas.openxmlformats.org/officeDocument/2006/relationships/tags" Target="../tags/tag377.xml"/><Relationship Id="rId1" Type="http://schemas.openxmlformats.org/officeDocument/2006/relationships/tags" Target="../tags/tag37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7" Type="http://schemas.openxmlformats.org/officeDocument/2006/relationships/tags" Target="../tags/tag384.xml"/><Relationship Id="rId6" Type="http://schemas.openxmlformats.org/officeDocument/2006/relationships/tags" Target="../tags/tag383.xml"/><Relationship Id="rId5" Type="http://schemas.openxmlformats.org/officeDocument/2006/relationships/tags" Target="../tags/tag382.xml"/><Relationship Id="rId4" Type="http://schemas.openxmlformats.org/officeDocument/2006/relationships/tags" Target="../tags/tag381.xml"/><Relationship Id="rId3" Type="http://schemas.openxmlformats.org/officeDocument/2006/relationships/image" Target="../media/image17.jpeg"/><Relationship Id="rId2" Type="http://schemas.openxmlformats.org/officeDocument/2006/relationships/tags" Target="../tags/tag380.xml"/><Relationship Id="rId1" Type="http://schemas.openxmlformats.org/officeDocument/2006/relationships/tags" Target="../tags/tag37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390.xml"/><Relationship Id="rId6" Type="http://schemas.openxmlformats.org/officeDocument/2006/relationships/tags" Target="../tags/tag389.xml"/><Relationship Id="rId5" Type="http://schemas.openxmlformats.org/officeDocument/2006/relationships/tags" Target="../tags/tag388.xml"/><Relationship Id="rId4" Type="http://schemas.openxmlformats.org/officeDocument/2006/relationships/tags" Target="../tags/tag387.xml"/><Relationship Id="rId3" Type="http://schemas.openxmlformats.org/officeDocument/2006/relationships/image" Target="../media/image18.png"/><Relationship Id="rId2" Type="http://schemas.openxmlformats.org/officeDocument/2006/relationships/tags" Target="../tags/tag386.xml"/><Relationship Id="rId1" Type="http://schemas.openxmlformats.org/officeDocument/2006/relationships/tags" Target="../tags/tag38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394.xml"/><Relationship Id="rId4" Type="http://schemas.openxmlformats.org/officeDocument/2006/relationships/tags" Target="../tags/tag393.xml"/><Relationship Id="rId3" Type="http://schemas.openxmlformats.org/officeDocument/2006/relationships/image" Target="../media/image19.jpeg"/><Relationship Id="rId2" Type="http://schemas.openxmlformats.org/officeDocument/2006/relationships/tags" Target="../tags/tag392.xml"/><Relationship Id="rId1" Type="http://schemas.openxmlformats.org/officeDocument/2006/relationships/tags" Target="../tags/tag39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jpeg"/><Relationship Id="rId8" Type="http://schemas.openxmlformats.org/officeDocument/2006/relationships/tags" Target="../tags/tag404.xml"/><Relationship Id="rId7" Type="http://schemas.openxmlformats.org/officeDocument/2006/relationships/tags" Target="../tags/tag403.xml"/><Relationship Id="rId6" Type="http://schemas.openxmlformats.org/officeDocument/2006/relationships/tags" Target="../tags/tag402.xml"/><Relationship Id="rId5" Type="http://schemas.openxmlformats.org/officeDocument/2006/relationships/tags" Target="../tags/tag401.xml"/><Relationship Id="rId4" Type="http://schemas.openxmlformats.org/officeDocument/2006/relationships/image" Target="../media/image20.jpeg"/><Relationship Id="rId3" Type="http://schemas.openxmlformats.org/officeDocument/2006/relationships/tags" Target="../tags/tag400.xml"/><Relationship Id="rId2" Type="http://schemas.openxmlformats.org/officeDocument/2006/relationships/tags" Target="../tags/tag399.xml"/><Relationship Id="rId13" Type="http://schemas.openxmlformats.org/officeDocument/2006/relationships/slideLayout" Target="../slideLayouts/slideLayout16.xml"/><Relationship Id="rId12" Type="http://schemas.openxmlformats.org/officeDocument/2006/relationships/tags" Target="../tags/tag407.xml"/><Relationship Id="rId11" Type="http://schemas.openxmlformats.org/officeDocument/2006/relationships/tags" Target="../tags/tag406.xml"/><Relationship Id="rId10" Type="http://schemas.openxmlformats.org/officeDocument/2006/relationships/tags" Target="../tags/tag405.xml"/><Relationship Id="rId1" Type="http://schemas.openxmlformats.org/officeDocument/2006/relationships/tags" Target="../tags/tag398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410.xml"/><Relationship Id="rId2" Type="http://schemas.openxmlformats.org/officeDocument/2006/relationships/tags" Target="../tags/tag409.xml"/><Relationship Id="rId1" Type="http://schemas.openxmlformats.org/officeDocument/2006/relationships/tags" Target="../tags/tag408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tags" Target="../tags/tag417.xml"/><Relationship Id="rId7" Type="http://schemas.openxmlformats.org/officeDocument/2006/relationships/tags" Target="../tags/tag416.xml"/><Relationship Id="rId6" Type="http://schemas.openxmlformats.org/officeDocument/2006/relationships/tags" Target="../tags/tag415.xml"/><Relationship Id="rId5" Type="http://schemas.openxmlformats.org/officeDocument/2006/relationships/tags" Target="../tags/tag414.xml"/><Relationship Id="rId4" Type="http://schemas.openxmlformats.org/officeDocument/2006/relationships/image" Target="../media/image22.jpeg"/><Relationship Id="rId3" Type="http://schemas.openxmlformats.org/officeDocument/2006/relationships/tags" Target="../tags/tag413.xml"/><Relationship Id="rId2" Type="http://schemas.openxmlformats.org/officeDocument/2006/relationships/tags" Target="../tags/tag412.xml"/><Relationship Id="rId18" Type="http://schemas.openxmlformats.org/officeDocument/2006/relationships/slideLayout" Target="../slideLayouts/slideLayout15.xml"/><Relationship Id="rId17" Type="http://schemas.openxmlformats.org/officeDocument/2006/relationships/tags" Target="../tags/tag424.xml"/><Relationship Id="rId16" Type="http://schemas.openxmlformats.org/officeDocument/2006/relationships/tags" Target="../tags/tag423.xml"/><Relationship Id="rId15" Type="http://schemas.openxmlformats.org/officeDocument/2006/relationships/tags" Target="../tags/tag422.xml"/><Relationship Id="rId14" Type="http://schemas.openxmlformats.org/officeDocument/2006/relationships/image" Target="../media/image24.jpeg"/><Relationship Id="rId13" Type="http://schemas.openxmlformats.org/officeDocument/2006/relationships/tags" Target="../tags/tag421.xml"/><Relationship Id="rId12" Type="http://schemas.openxmlformats.org/officeDocument/2006/relationships/tags" Target="../tags/tag420.xml"/><Relationship Id="rId11" Type="http://schemas.openxmlformats.org/officeDocument/2006/relationships/tags" Target="../tags/tag419.xml"/><Relationship Id="rId10" Type="http://schemas.openxmlformats.org/officeDocument/2006/relationships/tags" Target="../tags/tag418.xml"/><Relationship Id="rId1" Type="http://schemas.openxmlformats.org/officeDocument/2006/relationships/tags" Target="../tags/tag411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427.xml"/><Relationship Id="rId2" Type="http://schemas.openxmlformats.org/officeDocument/2006/relationships/tags" Target="../tags/tag426.xml"/><Relationship Id="rId1" Type="http://schemas.openxmlformats.org/officeDocument/2006/relationships/tags" Target="../tags/tag42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99.xml"/><Relationship Id="rId8" Type="http://schemas.openxmlformats.org/officeDocument/2006/relationships/tags" Target="../tags/tag298.xml"/><Relationship Id="rId7" Type="http://schemas.openxmlformats.org/officeDocument/2006/relationships/tags" Target="../tags/tag297.xml"/><Relationship Id="rId6" Type="http://schemas.openxmlformats.org/officeDocument/2006/relationships/tags" Target="../tags/tag296.xml"/><Relationship Id="rId5" Type="http://schemas.openxmlformats.org/officeDocument/2006/relationships/tags" Target="../tags/tag295.xml"/><Relationship Id="rId4" Type="http://schemas.openxmlformats.org/officeDocument/2006/relationships/tags" Target="../tags/tag294.xml"/><Relationship Id="rId3" Type="http://schemas.openxmlformats.org/officeDocument/2006/relationships/tags" Target="../tags/tag293.xml"/><Relationship Id="rId22" Type="http://schemas.openxmlformats.org/officeDocument/2006/relationships/slideLayout" Target="../slideLayouts/slideLayout27.xml"/><Relationship Id="rId21" Type="http://schemas.openxmlformats.org/officeDocument/2006/relationships/tags" Target="../tags/tag311.xml"/><Relationship Id="rId20" Type="http://schemas.openxmlformats.org/officeDocument/2006/relationships/tags" Target="../tags/tag310.xml"/><Relationship Id="rId2" Type="http://schemas.openxmlformats.org/officeDocument/2006/relationships/tags" Target="../tags/tag292.xml"/><Relationship Id="rId19" Type="http://schemas.openxmlformats.org/officeDocument/2006/relationships/tags" Target="../tags/tag309.xml"/><Relationship Id="rId18" Type="http://schemas.openxmlformats.org/officeDocument/2006/relationships/tags" Target="../tags/tag308.xml"/><Relationship Id="rId17" Type="http://schemas.openxmlformats.org/officeDocument/2006/relationships/tags" Target="../tags/tag307.xml"/><Relationship Id="rId16" Type="http://schemas.openxmlformats.org/officeDocument/2006/relationships/tags" Target="../tags/tag306.xml"/><Relationship Id="rId15" Type="http://schemas.openxmlformats.org/officeDocument/2006/relationships/tags" Target="../tags/tag305.xml"/><Relationship Id="rId14" Type="http://schemas.openxmlformats.org/officeDocument/2006/relationships/tags" Target="../tags/tag304.xml"/><Relationship Id="rId13" Type="http://schemas.openxmlformats.org/officeDocument/2006/relationships/tags" Target="../tags/tag303.xml"/><Relationship Id="rId12" Type="http://schemas.openxmlformats.org/officeDocument/2006/relationships/tags" Target="../tags/tag302.xml"/><Relationship Id="rId11" Type="http://schemas.openxmlformats.org/officeDocument/2006/relationships/tags" Target="../tags/tag301.xml"/><Relationship Id="rId10" Type="http://schemas.openxmlformats.org/officeDocument/2006/relationships/tags" Target="../tags/tag300.xml"/><Relationship Id="rId1" Type="http://schemas.openxmlformats.org/officeDocument/2006/relationships/tags" Target="../tags/tag29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tags" Target="../tags/tag433.xml"/><Relationship Id="rId6" Type="http://schemas.openxmlformats.org/officeDocument/2006/relationships/tags" Target="../tags/tag432.xml"/><Relationship Id="rId5" Type="http://schemas.openxmlformats.org/officeDocument/2006/relationships/tags" Target="../tags/tag431.xml"/><Relationship Id="rId4" Type="http://schemas.openxmlformats.org/officeDocument/2006/relationships/tags" Target="../tags/tag430.xml"/><Relationship Id="rId3" Type="http://schemas.openxmlformats.org/officeDocument/2006/relationships/image" Target="../media/image25.jpeg"/><Relationship Id="rId2" Type="http://schemas.openxmlformats.org/officeDocument/2006/relationships/tags" Target="../tags/tag429.xml"/><Relationship Id="rId1" Type="http://schemas.openxmlformats.org/officeDocument/2006/relationships/tags" Target="../tags/tag42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439.xml"/><Relationship Id="rId6" Type="http://schemas.openxmlformats.org/officeDocument/2006/relationships/tags" Target="../tags/tag438.xml"/><Relationship Id="rId5" Type="http://schemas.openxmlformats.org/officeDocument/2006/relationships/tags" Target="../tags/tag437.xml"/><Relationship Id="rId4" Type="http://schemas.openxmlformats.org/officeDocument/2006/relationships/tags" Target="../tags/tag436.xml"/><Relationship Id="rId3" Type="http://schemas.openxmlformats.org/officeDocument/2006/relationships/image" Target="../media/image26.jpeg"/><Relationship Id="rId2" Type="http://schemas.openxmlformats.org/officeDocument/2006/relationships/tags" Target="../tags/tag435.xml"/><Relationship Id="rId1" Type="http://schemas.openxmlformats.org/officeDocument/2006/relationships/tags" Target="../tags/tag434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444.xml"/><Relationship Id="rId5" Type="http://schemas.openxmlformats.org/officeDocument/2006/relationships/tags" Target="../tags/tag443.xml"/><Relationship Id="rId4" Type="http://schemas.openxmlformats.org/officeDocument/2006/relationships/tags" Target="../tags/tag442.xml"/><Relationship Id="rId3" Type="http://schemas.openxmlformats.org/officeDocument/2006/relationships/image" Target="../media/image27.jpeg"/><Relationship Id="rId2" Type="http://schemas.openxmlformats.org/officeDocument/2006/relationships/tags" Target="../tags/tag441.xml"/><Relationship Id="rId1" Type="http://schemas.openxmlformats.org/officeDocument/2006/relationships/tags" Target="../tags/tag440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447.xml"/><Relationship Id="rId2" Type="http://schemas.openxmlformats.org/officeDocument/2006/relationships/tags" Target="../tags/tag446.xml"/><Relationship Id="rId1" Type="http://schemas.openxmlformats.org/officeDocument/2006/relationships/tags" Target="../tags/tag44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tags" Target="../tags/tag318.xml"/><Relationship Id="rId7" Type="http://schemas.openxmlformats.org/officeDocument/2006/relationships/tags" Target="../tags/tag317.xml"/><Relationship Id="rId6" Type="http://schemas.openxmlformats.org/officeDocument/2006/relationships/tags" Target="../tags/tag316.xml"/><Relationship Id="rId5" Type="http://schemas.openxmlformats.org/officeDocument/2006/relationships/tags" Target="../tags/tag315.xml"/><Relationship Id="rId4" Type="http://schemas.openxmlformats.org/officeDocument/2006/relationships/tags" Target="../tags/tag314.xml"/><Relationship Id="rId3" Type="http://schemas.openxmlformats.org/officeDocument/2006/relationships/image" Target="../media/image5.jpeg"/><Relationship Id="rId2" Type="http://schemas.openxmlformats.org/officeDocument/2006/relationships/tags" Target="../tags/tag313.xml"/><Relationship Id="rId1" Type="http://schemas.openxmlformats.org/officeDocument/2006/relationships/tags" Target="../tags/tag31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tags" Target="../tags/tag31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28.xml"/><Relationship Id="rId8" Type="http://schemas.openxmlformats.org/officeDocument/2006/relationships/tags" Target="../tags/tag327.xml"/><Relationship Id="rId7" Type="http://schemas.openxmlformats.org/officeDocument/2006/relationships/image" Target="../media/image7.jpeg"/><Relationship Id="rId6" Type="http://schemas.openxmlformats.org/officeDocument/2006/relationships/tags" Target="../tags/tag326.xml"/><Relationship Id="rId5" Type="http://schemas.openxmlformats.org/officeDocument/2006/relationships/tags" Target="../tags/tag325.xml"/><Relationship Id="rId4" Type="http://schemas.openxmlformats.org/officeDocument/2006/relationships/tags" Target="../tags/tag324.xml"/><Relationship Id="rId3" Type="http://schemas.openxmlformats.org/officeDocument/2006/relationships/image" Target="../media/image6.jpeg"/><Relationship Id="rId2" Type="http://schemas.openxmlformats.org/officeDocument/2006/relationships/tags" Target="../tags/tag323.xml"/><Relationship Id="rId19" Type="http://schemas.openxmlformats.org/officeDocument/2006/relationships/slideLayout" Target="../slideLayouts/slideLayout24.xml"/><Relationship Id="rId18" Type="http://schemas.openxmlformats.org/officeDocument/2006/relationships/tags" Target="../tags/tag335.xml"/><Relationship Id="rId17" Type="http://schemas.openxmlformats.org/officeDocument/2006/relationships/tags" Target="../tags/tag334.xml"/><Relationship Id="rId16" Type="http://schemas.openxmlformats.org/officeDocument/2006/relationships/tags" Target="../tags/tag333.xml"/><Relationship Id="rId15" Type="http://schemas.openxmlformats.org/officeDocument/2006/relationships/image" Target="../media/image9.jpeg"/><Relationship Id="rId14" Type="http://schemas.openxmlformats.org/officeDocument/2006/relationships/tags" Target="../tags/tag332.xml"/><Relationship Id="rId13" Type="http://schemas.openxmlformats.org/officeDocument/2006/relationships/tags" Target="../tags/tag331.xml"/><Relationship Id="rId12" Type="http://schemas.openxmlformats.org/officeDocument/2006/relationships/tags" Target="../tags/tag330.xml"/><Relationship Id="rId11" Type="http://schemas.openxmlformats.org/officeDocument/2006/relationships/image" Target="../media/image8.jpeg"/><Relationship Id="rId10" Type="http://schemas.openxmlformats.org/officeDocument/2006/relationships/tags" Target="../tags/tag329.xml"/><Relationship Id="rId1" Type="http://schemas.openxmlformats.org/officeDocument/2006/relationships/tags" Target="../tags/tag32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7" Type="http://schemas.openxmlformats.org/officeDocument/2006/relationships/tags" Target="../tags/tag344.xml"/><Relationship Id="rId6" Type="http://schemas.openxmlformats.org/officeDocument/2006/relationships/tags" Target="../tags/tag343.xml"/><Relationship Id="rId5" Type="http://schemas.openxmlformats.org/officeDocument/2006/relationships/tags" Target="../tags/tag342.xml"/><Relationship Id="rId4" Type="http://schemas.openxmlformats.org/officeDocument/2006/relationships/tags" Target="../tags/tag341.xml"/><Relationship Id="rId3" Type="http://schemas.openxmlformats.org/officeDocument/2006/relationships/image" Target="../media/image10.jpeg"/><Relationship Id="rId2" Type="http://schemas.openxmlformats.org/officeDocument/2006/relationships/tags" Target="../tags/tag340.xml"/><Relationship Id="rId1" Type="http://schemas.openxmlformats.org/officeDocument/2006/relationships/tags" Target="../tags/tag33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tags" Target="../tags/tag351.xml"/><Relationship Id="rId7" Type="http://schemas.openxmlformats.org/officeDocument/2006/relationships/tags" Target="../tags/tag350.xml"/><Relationship Id="rId6" Type="http://schemas.openxmlformats.org/officeDocument/2006/relationships/tags" Target="../tags/tag349.xml"/><Relationship Id="rId5" Type="http://schemas.openxmlformats.org/officeDocument/2006/relationships/tags" Target="../tags/tag348.xml"/><Relationship Id="rId4" Type="http://schemas.openxmlformats.org/officeDocument/2006/relationships/image" Target="../media/image11.jpeg"/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3" Type="http://schemas.openxmlformats.org/officeDocument/2006/relationships/slideLayout" Target="../slideLayouts/slideLayout22.xml"/><Relationship Id="rId12" Type="http://schemas.openxmlformats.org/officeDocument/2006/relationships/tags" Target="../tags/tag354.xml"/><Relationship Id="rId11" Type="http://schemas.openxmlformats.org/officeDocument/2006/relationships/tags" Target="../tags/tag353.xml"/><Relationship Id="rId10" Type="http://schemas.openxmlformats.org/officeDocument/2006/relationships/tags" Target="../tags/tag352.xml"/><Relationship Id="rId1" Type="http://schemas.openxmlformats.org/officeDocument/2006/relationships/tags" Target="../tags/tag34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eg"/><Relationship Id="rId8" Type="http://schemas.openxmlformats.org/officeDocument/2006/relationships/tags" Target="../tags/tag361.xml"/><Relationship Id="rId7" Type="http://schemas.openxmlformats.org/officeDocument/2006/relationships/tags" Target="../tags/tag360.xml"/><Relationship Id="rId6" Type="http://schemas.openxmlformats.org/officeDocument/2006/relationships/tags" Target="../tags/tag359.xml"/><Relationship Id="rId5" Type="http://schemas.openxmlformats.org/officeDocument/2006/relationships/tags" Target="../tags/tag358.xml"/><Relationship Id="rId4" Type="http://schemas.openxmlformats.org/officeDocument/2006/relationships/image" Target="../media/image13.jpeg"/><Relationship Id="rId3" Type="http://schemas.openxmlformats.org/officeDocument/2006/relationships/tags" Target="../tags/tag357.xml"/><Relationship Id="rId23" Type="http://schemas.openxmlformats.org/officeDocument/2006/relationships/slideLayout" Target="../slideLayouts/slideLayout21.xml"/><Relationship Id="rId22" Type="http://schemas.openxmlformats.org/officeDocument/2006/relationships/tags" Target="../tags/tag372.xml"/><Relationship Id="rId21" Type="http://schemas.openxmlformats.org/officeDocument/2006/relationships/tags" Target="../tags/tag371.xml"/><Relationship Id="rId20" Type="http://schemas.openxmlformats.org/officeDocument/2006/relationships/tags" Target="../tags/tag370.xml"/><Relationship Id="rId2" Type="http://schemas.openxmlformats.org/officeDocument/2006/relationships/tags" Target="../tags/tag356.xml"/><Relationship Id="rId19" Type="http://schemas.openxmlformats.org/officeDocument/2006/relationships/image" Target="../media/image16.jpeg"/><Relationship Id="rId18" Type="http://schemas.openxmlformats.org/officeDocument/2006/relationships/tags" Target="../tags/tag369.xml"/><Relationship Id="rId17" Type="http://schemas.openxmlformats.org/officeDocument/2006/relationships/tags" Target="../tags/tag368.xml"/><Relationship Id="rId16" Type="http://schemas.openxmlformats.org/officeDocument/2006/relationships/tags" Target="../tags/tag367.xml"/><Relationship Id="rId15" Type="http://schemas.openxmlformats.org/officeDocument/2006/relationships/tags" Target="../tags/tag366.xml"/><Relationship Id="rId14" Type="http://schemas.openxmlformats.org/officeDocument/2006/relationships/image" Target="../media/image15.jpeg"/><Relationship Id="rId13" Type="http://schemas.openxmlformats.org/officeDocument/2006/relationships/tags" Target="../tags/tag365.xml"/><Relationship Id="rId12" Type="http://schemas.openxmlformats.org/officeDocument/2006/relationships/tags" Target="../tags/tag364.xml"/><Relationship Id="rId11" Type="http://schemas.openxmlformats.org/officeDocument/2006/relationships/tags" Target="../tags/tag363.xml"/><Relationship Id="rId10" Type="http://schemas.openxmlformats.org/officeDocument/2006/relationships/tags" Target="../tags/tag362.xml"/><Relationship Id="rId1" Type="http://schemas.openxmlformats.org/officeDocument/2006/relationships/tags" Target="../tags/tag3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ph type="ctrTitle" idx="16387"/>
            <p:custDataLst>
              <p:tags r:id="rId1"/>
            </p:custDataLst>
          </p:nvPr>
        </p:nvSpPr>
        <p:spPr>
          <a:xfrm>
            <a:off x="1016000" y="2159000"/>
            <a:ext cx="6951575" cy="1991828"/>
          </a:xfrm>
        </p:spPr>
        <p:txBody>
          <a:bodyPr>
            <a:normAutofit fontScale="90000"/>
          </a:bodyPr>
          <a:p>
            <a:r>
              <a:rPr lang="zh-CN" altLang="en-US" sz="4200"/>
              <a:t>陈家湾镇人民政府关于印发陈家湾镇2025年清洁煤</a:t>
            </a:r>
            <a:br>
              <a:rPr lang="zh-CN" altLang="en-US" sz="4200"/>
            </a:br>
            <a:r>
              <a:rPr lang="zh-CN" altLang="en-US" sz="4200"/>
              <a:t>（生物质）供应实施方案的通知</a:t>
            </a:r>
            <a:endParaRPr lang="zh-CN" altLang="en-US" sz="4200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清洁煤（生物质）供应管理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9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03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市场监管部门职责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市场监管部门要加大抽检力度，严格全面落实全过程抽检监管责任，确保质量合格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清洁煤供应流程</a:t>
            </a:r>
            <a:endParaRPr lang="zh-CN" altLang="en-US"/>
          </a:p>
        </p:txBody>
      </p:sp>
      <p:pic>
        <p:nvPicPr>
          <p:cNvPr id="3" name="内容占位符 2" descr="19e8c737-cf2b-11f0-9c29-bec15c2727ee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l="1075" r="1075"/>
          <a:stretch>
            <a:fillRect/>
          </a:stretch>
        </p:blipFill>
        <p:spPr>
          <a:xfrm>
            <a:off x="4648200" y="1524000"/>
            <a:ext cx="6934200" cy="4724400"/>
          </a:xfrm>
          <a:custGeom>
            <a:avLst/>
            <a:gdLst>
              <a:gd name="connisteX0" fmla="*/ 0 w 6934200"/>
              <a:gd name="connsiteY0" fmla="*/ 0 h 4724400"/>
              <a:gd name="connisteX1" fmla="*/ 6731000 w 6934200"/>
              <a:gd name="connsiteY1" fmla="*/ 0 h 4724400"/>
              <a:gd name="connisteX2" fmla="*/ 6934200 w 6934200"/>
              <a:gd name="connsiteY2" fmla="*/ 203200 h 4724400"/>
              <a:gd name="connisteX3" fmla="*/ 6934200 w 6934200"/>
              <a:gd name="connsiteY3" fmla="*/ 4521200 h 4724400"/>
              <a:gd name="connisteX4" fmla="*/ 6731000 w 6934200"/>
              <a:gd name="connsiteY4" fmla="*/ 4724400 h 4724400"/>
              <a:gd name="connisteX5" fmla="*/ 0 w 6934200"/>
              <a:gd name="connsiteY5" fmla="*/ 4724400 h 4724400"/>
              <a:gd name="connisteX6" fmla="*/ 0 w 69342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934200" h="4724400">
                <a:moveTo>
                  <a:pt x="0" y="0"/>
                </a:moveTo>
                <a:lnTo>
                  <a:pt x="6731000" y="0"/>
                </a:lnTo>
                <a:cubicBezTo>
                  <a:pt x="6843224" y="0"/>
                  <a:pt x="6934200" y="90976"/>
                  <a:pt x="6934200" y="203200"/>
                </a:cubicBezTo>
                <a:lnTo>
                  <a:pt x="6934200" y="4521200"/>
                </a:lnTo>
                <a:cubicBezTo>
                  <a:pt x="6934200" y="4633424"/>
                  <a:pt x="6843224" y="4724400"/>
                  <a:pt x="67310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9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清洁煤供应流程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生产企业送货至乡镇供应点，村委指定车辆司机，持身份证、复印件、签字提货单提货，镇干部签字确认，单据五方各执一份。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生产供应管理制度</a:t>
            </a:r>
            <a:endParaRPr lang="zh-CN" altLang="en-US"/>
          </a:p>
        </p:txBody>
      </p:sp>
      <p:pic>
        <p:nvPicPr>
          <p:cNvPr id="3" name="内容占位符 2" descr="default_1_img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t="22016" b="22016"/>
          <a:stretch>
            <a:fillRect/>
          </a:stretch>
        </p:blipFill>
        <p:spPr>
          <a:xfrm>
            <a:off x="609600" y="1524000"/>
            <a:ext cx="10972800" cy="3454400"/>
          </a:xfrm>
          <a:custGeom>
            <a:avLst/>
            <a:gdLst>
              <a:gd name="connisteX0" fmla="*/ 0 w 10972800"/>
              <a:gd name="connsiteY0" fmla="*/ 203200 h 3454400"/>
              <a:gd name="connisteX1" fmla="*/ 203200 w 10972800"/>
              <a:gd name="connsiteY1" fmla="*/ 0 h 3454400"/>
              <a:gd name="connisteX2" fmla="*/ 10769600 w 10972800"/>
              <a:gd name="connsiteY2" fmla="*/ 0 h 3454400"/>
              <a:gd name="connisteX3" fmla="*/ 10972800 w 10972800"/>
              <a:gd name="connsiteY3" fmla="*/ 203200 h 3454400"/>
              <a:gd name="connisteX4" fmla="*/ 10972800 w 10972800"/>
              <a:gd name="connsiteY4" fmla="*/ 3251200 h 3454400"/>
              <a:gd name="connisteX5" fmla="*/ 10769600 w 10972800"/>
              <a:gd name="connsiteY5" fmla="*/ 3454400 h 3454400"/>
              <a:gd name="connisteX6" fmla="*/ 203200 w 10972800"/>
              <a:gd name="connsiteY6" fmla="*/ 3454400 h 3454400"/>
              <a:gd name="connisteX7" fmla="*/ 0 w 10972800"/>
              <a:gd name="connsiteY7" fmla="*/ 3251200 h 3454400"/>
              <a:gd name="connisteX8" fmla="*/ 0 w 10972800"/>
              <a:gd name="connsiteY8" fmla="*/ 203200 h 345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45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251200"/>
                </a:lnTo>
                <a:cubicBezTo>
                  <a:pt x="10972800" y="3363424"/>
                  <a:pt x="10881824" y="3454400"/>
                  <a:pt x="10769600" y="3454400"/>
                </a:cubicBezTo>
                <a:lnTo>
                  <a:pt x="203200" y="3454400"/>
                </a:lnTo>
                <a:cubicBezTo>
                  <a:pt x="90976" y="3454400"/>
                  <a:pt x="0" y="3363424"/>
                  <a:pt x="0" y="325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9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生产供应管理制度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清洁煤（生物质）生产与供应数量，实行日报告、周汇总、月结算，企业每日报镇政府，月附供应清单汇总。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运输环保要求</a:t>
            </a:r>
            <a:endParaRPr lang="zh-CN" altLang="en-US"/>
          </a:p>
        </p:txBody>
      </p:sp>
      <p:pic>
        <p:nvPicPr>
          <p:cNvPr id="3" name="内容占位符 2" descr="1b4de66d-cf2b-11f0-95e0-a6a6fdcefc71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t="926" b="926"/>
          <a:stretch>
            <a:fillRect/>
          </a:stretch>
        </p:blipFill>
        <p:spPr>
          <a:xfrm>
            <a:off x="609600" y="2286000"/>
            <a:ext cx="10972800" cy="3962400"/>
          </a:xfrm>
          <a:custGeom>
            <a:avLst/>
            <a:gdLst>
              <a:gd name="connisteX0" fmla="*/ 0 w 10972800"/>
              <a:gd name="connsiteY0" fmla="*/ 203200 h 3962400"/>
              <a:gd name="connisteX1" fmla="*/ 203200 w 10972800"/>
              <a:gd name="connsiteY1" fmla="*/ 0 h 3962400"/>
              <a:gd name="connisteX2" fmla="*/ 10769600 w 10972800"/>
              <a:gd name="connsiteY2" fmla="*/ 0 h 3962400"/>
              <a:gd name="connisteX3" fmla="*/ 10972800 w 10972800"/>
              <a:gd name="connsiteY3" fmla="*/ 203200 h 3962400"/>
              <a:gd name="connisteX4" fmla="*/ 10972800 w 10972800"/>
              <a:gd name="connsiteY4" fmla="*/ 3759200 h 3962400"/>
              <a:gd name="connisteX5" fmla="*/ 10769600 w 10972800"/>
              <a:gd name="connsiteY5" fmla="*/ 3962400 h 3962400"/>
              <a:gd name="connisteX6" fmla="*/ 203200 w 10972800"/>
              <a:gd name="connsiteY6" fmla="*/ 3962400 h 3962400"/>
              <a:gd name="connisteX7" fmla="*/ 0 w 10972800"/>
              <a:gd name="connsiteY7" fmla="*/ 3759200 h 3962400"/>
              <a:gd name="connisteX8" fmla="*/ 0 w 10972800"/>
              <a:gd name="connsiteY8" fmla="*/ 203200 h 396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962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759200"/>
                </a:lnTo>
                <a:cubicBezTo>
                  <a:pt x="10972800" y="3871424"/>
                  <a:pt x="10881824" y="3962400"/>
                  <a:pt x="10769600" y="3962400"/>
                </a:cubicBezTo>
                <a:lnTo>
                  <a:pt x="203200" y="3962400"/>
                </a:lnTo>
                <a:cubicBezTo>
                  <a:pt x="90976" y="3962400"/>
                  <a:pt x="0" y="3871424"/>
                  <a:pt x="0" y="3759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驶出供应企业厂区的运煤车辆，必须用篷布遮盖严密，无抛洒、滴漏，防止运输过程中造成的环境污染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补贴标准及范围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9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04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取暖用煤补贴办法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219b8977-cf2b-11f0-95e0-a6a6fdcefc71"/>
          <p:cNvPicPr>
            <a:picLocks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 l="11686" r="11686"/>
          <a:stretch>
            <a:fillRect/>
          </a:stretch>
        </p:blipFill>
        <p:spPr>
          <a:xfrm>
            <a:off x="609600" y="1524000"/>
            <a:ext cx="2540000" cy="2209800"/>
          </a:xfrm>
          <a:custGeom>
            <a:avLst/>
            <a:gd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居民取暖用煤补贴标准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按实际取暖人数每人1吨为基数补贴，超出部分居民按市场价采购，自行支付400元/吨。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219b88d1-cf2b-11f0-95e0-a6a6fdcefc71"/>
          <p:cNvPicPr>
            <a:picLocks noChangeAspect="1"/>
          </p:cNvPicPr>
          <p:nvPr>
            <p:ph type="pic" idx="16393"/>
            <p:custDataLst>
              <p:tags r:id="rId8"/>
            </p:custDataLst>
          </p:nvPr>
        </p:nvPicPr>
        <p:blipFill>
          <a:blip r:embed="rId9"/>
          <a:srcRect l="14" r="14"/>
          <a:stretch>
            <a:fillRect/>
          </a:stretch>
        </p:blipFill>
        <p:spPr>
          <a:xfrm>
            <a:off x="609600" y="4038600"/>
            <a:ext cx="2540000" cy="2209800"/>
          </a:xfrm>
          <a:custGeom>
            <a:avLst/>
            <a:gd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特定单位及生产用煤政策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行政机关事业单位取暖用煤按需集中供应，城乡居民生产用煤县政府不予补贴。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工作职责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9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05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清洁煤补贴管理工作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236730d7-cf2b-11f0-a618-565da912df5a"/>
          <p:cNvPicPr>
            <a:picLocks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 t="6805" b="6805"/>
          <a:stretch>
            <a:fillRect/>
          </a:stretch>
        </p:blipFill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各村清洁煤补贴管理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负责确认补贴人数、资金结算（收据回收留档）及供煤日常管理工作。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236731e9-cf2b-11f0-a618-565da912df5a"/>
          <p:cNvPicPr>
            <a:picLocks noChangeAspect="1"/>
          </p:cNvPicPr>
          <p:nvPr>
            <p:ph type="pic" idx="16395"/>
            <p:custDataLst>
              <p:tags r:id="rId8"/>
            </p:custDataLst>
          </p:nvPr>
        </p:nvPicPr>
        <p:blipFill>
          <a:blip r:embed="rId9"/>
          <a:srcRect l="56" r="56"/>
          <a:stretch>
            <a:fillRect/>
          </a:stretch>
        </p:blipFill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煤炭生产企业监管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镇政府牵头，乡派出所、市场监督管理站配合，查处劣质散煤相关行为，打击违法倒卖补贴煤。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236728fc-cf2b-11f0-a618-565da912df5a"/>
          <p:cNvPicPr>
            <a:picLocks noChangeAspect="1"/>
          </p:cNvPicPr>
          <p:nvPr>
            <p:ph type="pic" idx="16397"/>
            <p:custDataLst>
              <p:tags r:id="rId13"/>
            </p:custDataLst>
          </p:nvPr>
        </p:nvPicPr>
        <p:blipFill>
          <a:blip r:embed="rId14"/>
          <a:srcRect l="2440" r="2440"/>
          <a:stretch>
            <a:fillRect/>
          </a:stretch>
        </p:blipFill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/>
              <a:t>清洁煤提货单管理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/>
              <a:t>各村严格管理提货单，杜绝重复领取等违规现象，建立完善供应明细台账，责任到人。</a:t>
            </a:r>
            <a:endParaRPr lang="zh-CN" altLang="en-US"/>
          </a:p>
        </p:txBody>
      </p:sp>
    </p:spTree>
    <p:custDataLst>
      <p:tags r:id="rId17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工作要求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9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06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5" name="装饰  3"/>
          <p:cNvSpPr>
            <a:spLocks noGrp="1"/>
          </p:cNvSpPr>
          <p:nvPr>
            <p:ph type="body" idx="16399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供煤范围及供煤标准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8" name="装饰  6"/>
          <p:cNvSpPr>
            <a:spLocks noGrp="1"/>
          </p:cNvSpPr>
          <p:nvPr>
            <p:ph type="body" idx="16400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供煤数量及供煤企业确定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401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清洁煤（生物质）供应管理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4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04</a:t>
            </a:r>
            <a:endParaRPr lang="zh-CN" altLang="en-US"/>
          </a:p>
        </p:txBody>
      </p:sp>
      <p:sp>
        <p:nvSpPr>
          <p:cNvPr id="14" name="装饰  2"/>
          <p:cNvSpPr>
            <a:spLocks noGrp="1"/>
          </p:cNvSpPr>
          <p:nvPr>
            <p:ph type="body" idx="16402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/>
              <a:t>补贴标准及范围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6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/>
              <a:t>05</a:t>
            </a:r>
            <a:endParaRPr lang="zh-CN" altLang="en-US"/>
          </a:p>
        </p:txBody>
      </p:sp>
      <p:sp>
        <p:nvSpPr>
          <p:cNvPr id="17" name="装饰  5"/>
          <p:cNvSpPr>
            <a:spLocks noGrp="1"/>
          </p:cNvSpPr>
          <p:nvPr>
            <p:ph type="body" idx="16403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5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/>
              <a:t>工作职责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8"/>
            <p:custDataLst>
              <p:tags r:id="rId18"/>
            </p:custDataLst>
          </p:nvPr>
        </p:nvSpPr>
        <p:spPr/>
        <p:txBody>
          <a:bodyPr/>
          <a:p>
            <a:r>
              <a:rPr lang="zh-CN" altLang="en-US"/>
              <a:t>06</a:t>
            </a:r>
            <a:endParaRPr lang="zh-CN" altLang="en-US"/>
          </a:p>
        </p:txBody>
      </p:sp>
      <p:sp>
        <p:nvSpPr>
          <p:cNvPr id="20" name="装饰  8"/>
          <p:cNvSpPr>
            <a:spLocks noGrp="1"/>
          </p:cNvSpPr>
          <p:nvPr>
            <p:ph type="body" idx="16404"/>
            <p:custDataLst>
              <p:tags r:id="rId19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7"/>
            <p:custDataLst>
              <p:tags r:id="rId20"/>
            </p:custDataLst>
          </p:nvPr>
        </p:nvSpPr>
        <p:spPr/>
        <p:txBody>
          <a:bodyPr/>
          <a:p>
            <a:r>
              <a:rPr lang="zh-CN" altLang="en-US"/>
              <a:t>工作要求</a:t>
            </a:r>
            <a:endParaRPr lang="zh-CN" altLang="en-US"/>
          </a:p>
        </p:txBody>
      </p:sp>
    </p:spTree>
    <p:custDataLst>
      <p:tags r:id="rId2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加强组织领导</a:t>
            </a:r>
            <a:endParaRPr lang="zh-CN" altLang="en-US"/>
          </a:p>
        </p:txBody>
      </p:sp>
      <p:pic>
        <p:nvPicPr>
          <p:cNvPr id="3" name="内容占位符 2" descr="1c1d03ef-cf2b-11f0-9c29-bec15c2727ee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t="154" b="154"/>
          <a:stretch>
            <a:fillRect/>
          </a:stretch>
        </p:blipFill>
        <p:spPr>
          <a:xfrm>
            <a:off x="609600" y="2794000"/>
            <a:ext cx="10972800" cy="3454400"/>
          </a:xfrm>
          <a:custGeom>
            <a:avLst/>
            <a:gdLst>
              <a:gd name="connisteX0" fmla="*/ 0 w 10972800"/>
              <a:gd name="connsiteY0" fmla="*/ 203200 h 3454400"/>
              <a:gd name="connisteX1" fmla="*/ 203200 w 10972800"/>
              <a:gd name="connsiteY1" fmla="*/ 0 h 3454400"/>
              <a:gd name="connisteX2" fmla="*/ 10769600 w 10972800"/>
              <a:gd name="connsiteY2" fmla="*/ 0 h 3454400"/>
              <a:gd name="connisteX3" fmla="*/ 10972800 w 10972800"/>
              <a:gd name="connsiteY3" fmla="*/ 203200 h 3454400"/>
              <a:gd name="connisteX4" fmla="*/ 10972800 w 10972800"/>
              <a:gd name="connsiteY4" fmla="*/ 3251200 h 3454400"/>
              <a:gd name="connisteX5" fmla="*/ 10769600 w 10972800"/>
              <a:gd name="connsiteY5" fmla="*/ 3454400 h 3454400"/>
              <a:gd name="connisteX6" fmla="*/ 203200 w 10972800"/>
              <a:gd name="connsiteY6" fmla="*/ 3454400 h 3454400"/>
              <a:gd name="connisteX7" fmla="*/ 0 w 10972800"/>
              <a:gd name="connsiteY7" fmla="*/ 3251200 h 3454400"/>
              <a:gd name="connisteX8" fmla="*/ 0 w 10972800"/>
              <a:gd name="connsiteY8" fmla="*/ 203200 h 345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45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251200"/>
                </a:lnTo>
                <a:cubicBezTo>
                  <a:pt x="10972800" y="3363424"/>
                  <a:pt x="10881824" y="3454400"/>
                  <a:pt x="10769600" y="3454400"/>
                </a:cubicBezTo>
                <a:lnTo>
                  <a:pt x="203200" y="3454400"/>
                </a:lnTo>
                <a:cubicBezTo>
                  <a:pt x="90976" y="3454400"/>
                  <a:pt x="0" y="3363424"/>
                  <a:pt x="0" y="325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9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加强组织领导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高度重视清洁煤供应，加强领导、强化措施、完善机制，制定方案，明确村委负责人为第一责任人，任务分解到岗到人。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严格督导问责</a:t>
            </a:r>
            <a:endParaRPr lang="zh-CN" altLang="en-US"/>
          </a:p>
        </p:txBody>
      </p:sp>
      <p:pic>
        <p:nvPicPr>
          <p:cNvPr id="3" name="内容占位符 2" descr="216c9a65-cf2b-11f0-909d-06e028d04d13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t="77" b="77"/>
          <a:stretch>
            <a:fillRect/>
          </a:stretch>
        </p:blipFill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9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严格督导问责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镇党委政府联合纪检组，通过定期督查、实地督导、明察暗访督导清洁煤供应，严问责违规及不力责任人。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营造良好氛围</a:t>
            </a:r>
            <a:endParaRPr lang="zh-CN" altLang="en-US"/>
          </a:p>
        </p:txBody>
      </p:sp>
      <p:pic>
        <p:nvPicPr>
          <p:cNvPr id="3" name="内容占位符 2" descr="19a33056-cf2b-11f0-b974-0eb2792e8fdd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l="11894" r="11982"/>
          <a:stretch>
            <a:fillRect/>
          </a:stretch>
        </p:blipFill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营造良好氛围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发挥新闻媒体作用，宣传清洁煤供应意义与政策，引导群众使用，支持参与大气污染防治。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ubtitle 15"/>
          <p:cNvSpPr>
            <a:spLocks noGrp="1"/>
          </p:cNvSpPr>
          <p:nvPr>
            <p:ph type="body" idx="16389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3" name="标题 14"/>
          <p:cNvSpPr>
            <a:spLocks noGrp="1"/>
          </p:cNvSpPr>
          <p:nvPr>
            <p:ph type="ctrTitle" idx="16388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谢谢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陈家湾镇清洁煤供应方案</a:t>
            </a:r>
            <a:endParaRPr lang="zh-CN" altLang="en-US"/>
          </a:p>
        </p:txBody>
      </p:sp>
      <p:pic>
        <p:nvPicPr>
          <p:cNvPr id="3" name="内容占位符 2" descr="206ac73b-cf2b-11f0-b2a3-a607c0d318be"/>
          <p:cNvPicPr>
            <a:picLocks noChangeAspect="1"/>
          </p:cNvPicPr>
          <p:nvPr>
            <p:ph idx="16390"/>
            <p:custDataLst>
              <p:tags r:id="rId2"/>
            </p:custDataLst>
          </p:nvPr>
        </p:nvPicPr>
        <p:blipFill>
          <a:blip r:embed="rId3"/>
          <a:srcRect l="170" r="170"/>
          <a:stretch>
            <a:fillRect/>
          </a:stretch>
        </p:blipFill>
        <p:spPr>
          <a:xfrm>
            <a:off x="609600" y="609600"/>
            <a:ext cx="10972800" cy="3556000"/>
          </a:xfrm>
          <a:custGeom>
            <a:avLst/>
            <a:gdLst>
              <a:gd name="connisteX0" fmla="*/ 0 w 10972800"/>
              <a:gd name="connsiteY0" fmla="*/ 203200 h 3556000"/>
              <a:gd name="connisteX1" fmla="*/ 203200 w 10972800"/>
              <a:gd name="connsiteY1" fmla="*/ 0 h 3556000"/>
              <a:gd name="connisteX2" fmla="*/ 10769600 w 10972800"/>
              <a:gd name="connsiteY2" fmla="*/ 0 h 3556000"/>
              <a:gd name="connisteX3" fmla="*/ 10972800 w 10972800"/>
              <a:gd name="connsiteY3" fmla="*/ 203200 h 3556000"/>
              <a:gd name="connisteX4" fmla="*/ 10972800 w 10972800"/>
              <a:gd name="connsiteY4" fmla="*/ 3352800 h 3556000"/>
              <a:gd name="connisteX5" fmla="*/ 10769600 w 10972800"/>
              <a:gd name="connsiteY5" fmla="*/ 3556000 h 3556000"/>
              <a:gd name="connisteX6" fmla="*/ 203200 w 10972800"/>
              <a:gd name="connsiteY6" fmla="*/ 3556000 h 3556000"/>
              <a:gd name="connisteX7" fmla="*/ 0 w 10972800"/>
              <a:gd name="connsiteY7" fmla="*/ 3352800 h 3556000"/>
              <a:gd name="connisteX8" fmla="*/ 0 w 10972800"/>
              <a:gd name="connsiteY8" fmla="*/ 203200 h 3556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556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352800"/>
                </a:lnTo>
                <a:cubicBezTo>
                  <a:pt x="10972800" y="3465024"/>
                  <a:pt x="10881824" y="3556000"/>
                  <a:pt x="10769600" y="3556000"/>
                </a:cubicBezTo>
                <a:lnTo>
                  <a:pt x="203200" y="3556000"/>
                </a:lnTo>
                <a:cubicBezTo>
                  <a:pt x="90976" y="3556000"/>
                  <a:pt x="0" y="3465024"/>
                  <a:pt x="0" y="33528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实施方案发布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陈家湾镇2025年清洁煤供应方案已获政府批准，旨在减少燃煤污染，改善空气质量。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执行要求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需严格遵照执行，以贯彻省、市文件精神，巩固大气污染防治成果。</a:t>
            </a:r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供煤范围及供煤标准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9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全镇推广清洁燃料标准</a:t>
            </a:r>
            <a:endParaRPr lang="zh-CN" altLang="en-US"/>
          </a:p>
        </p:txBody>
      </p:sp>
      <p:pic>
        <p:nvPicPr>
          <p:cNvPr id="3" name="内容占位符 2" descr="1c438e2e-cf2b-11f0-8b0e-4a5fc2a26b83"/>
          <p:cNvPicPr>
            <a:picLocks noChangeAspect="1"/>
          </p:cNvPicPr>
          <p:nvPr>
            <p:ph idx="16394"/>
            <p:custDataLst>
              <p:tags r:id="rId2"/>
            </p:custDataLst>
          </p:nvPr>
        </p:nvPicPr>
        <p:blipFill>
          <a:blip r:embed="rId3"/>
          <a:srcRect l="13218" r="13218"/>
          <a:stretch>
            <a:fillRect/>
          </a:stretch>
        </p:blipFill>
        <p:spPr>
          <a:xfrm>
            <a:off x="609600" y="15240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燃料选用范围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全镇除已改造区域外，生产生活及冬季取暖均选用清洁煤（型煤）或生物质燃料。</a:t>
            </a:r>
            <a:endParaRPr lang="zh-CN" altLang="en-US"/>
          </a:p>
        </p:txBody>
      </p:sp>
      <p:pic>
        <p:nvPicPr>
          <p:cNvPr id="6" name="内容占位符 5" descr="1c438e54-cf2b-11f0-8b0e-4a5fc2a26b83"/>
          <p:cNvPicPr>
            <a:picLocks noChangeAspect="1"/>
          </p:cNvPicPr>
          <p:nvPr>
            <p:ph idx="16395"/>
            <p:custDataLst>
              <p:tags r:id="rId6"/>
            </p:custDataLst>
          </p:nvPr>
        </p:nvPicPr>
        <p:blipFill>
          <a:blip r:embed="rId7"/>
          <a:srcRect l="507" r="507"/>
          <a:stretch>
            <a:fillRect/>
          </a:stretch>
        </p:blipFill>
        <p:spPr>
          <a:xfrm>
            <a:off x="6248400" y="15240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清洁煤指标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硫分≤0.5%、灰分≤24%、挥发分≤12%、发热量≥5000大卡。</a:t>
            </a:r>
            <a:endParaRPr lang="zh-CN" altLang="en-US"/>
          </a:p>
        </p:txBody>
      </p:sp>
      <p:pic>
        <p:nvPicPr>
          <p:cNvPr id="9" name="内容占位符 8" descr="1c4390af-cf2b-11f0-8b0e-4a5fc2a26b83"/>
          <p:cNvPicPr>
            <a:picLocks noChangeAspect="1"/>
          </p:cNvPicPr>
          <p:nvPr>
            <p:ph idx="16396"/>
            <p:custDataLst>
              <p:tags r:id="rId10"/>
            </p:custDataLst>
          </p:nvPr>
        </p:nvPicPr>
        <p:blipFill>
          <a:blip r:embed="rId11"/>
          <a:srcRect l="12353" r="12353"/>
          <a:stretch>
            <a:fillRect/>
          </a:stretch>
        </p:blipFill>
        <p:spPr>
          <a:xfrm>
            <a:off x="609600" y="40386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生物质燃料标准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需符合《生物质固体成型燃料技术条件》（NY/T1878-2010）等技术要求。</a:t>
            </a:r>
            <a:endParaRPr lang="zh-CN" altLang="en-US"/>
          </a:p>
        </p:txBody>
      </p:sp>
      <p:pic>
        <p:nvPicPr>
          <p:cNvPr id="12" name="内容占位符 11" descr="1c439096-cf2b-11f0-8b0e-4a5fc2a26b83"/>
          <p:cNvPicPr>
            <a:picLocks noChangeAspect="1"/>
          </p:cNvPicPr>
          <p:nvPr>
            <p:ph idx="16397"/>
            <p:custDataLst>
              <p:tags r:id="rId14"/>
            </p:custDataLst>
          </p:nvPr>
        </p:nvPicPr>
        <p:blipFill>
          <a:blip r:embed="rId15"/>
          <a:srcRect t="39583"/>
          <a:stretch>
            <a:fillRect/>
          </a:stretch>
        </p:blipFill>
        <p:spPr>
          <a:xfrm>
            <a:off x="6248400" y="40386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2"/>
            <p:custDataLst>
              <p:tags r:id="rId1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燃料包装要求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3"/>
            <p:custDataLst>
              <p:tags r:id="rId1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清洁煤和生物质燃料全部袋装（25公斤/袋），注明供货企业及产品指标数据。</a:t>
            </a:r>
            <a:endParaRPr lang="zh-CN" altLang="en-US"/>
          </a:p>
        </p:txBody>
      </p:sp>
    </p:spTree>
    <p:custDataLst>
      <p:tags r:id="rId18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供煤数量及供煤企业确定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02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供煤数量</a:t>
            </a:r>
            <a:endParaRPr lang="zh-CN" altLang="en-US"/>
          </a:p>
        </p:txBody>
      </p:sp>
      <p:pic>
        <p:nvPicPr>
          <p:cNvPr id="3" name="内容占位符 2" descr="18e1582e-cf2b-11f0-95e0-a6a6fdcefc71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t="16895" b="16895"/>
          <a:stretch>
            <a:fillRect/>
          </a:stretch>
        </p:blipFill>
        <p:spPr>
          <a:xfrm>
            <a:off x="6096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9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供煤数量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结合全镇居民及事业单位用煤摸底情况与集中供热、煤改气电进展，确定清洁煤（生物质）用量。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供煤（生物质）企业和供煤（生物质）点确定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1894edd7-cf2b-11f0-8b0e-4a5fc2a26b83"/>
          <p:cNvPicPr>
            <a:picLocks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 l="16667" r="16667"/>
          <a:stretch>
            <a:fillRect/>
          </a:stretch>
        </p:blipFill>
        <p:spPr>
          <a:xfrm>
            <a:off x="914400" y="18669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供煤企业确定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按布局合理、方便居民原则，通过招投标确定清洁煤供应企业。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1894ef13-cf2b-11f0-8b0e-4a5fc2a26b83"/>
          <p:cNvPicPr>
            <a:picLocks noChangeAspect="1"/>
          </p:cNvPicPr>
          <p:nvPr>
            <p:ph type="pic" idx="16393"/>
            <p:custDataLst>
              <p:tags r:id="rId8"/>
            </p:custDataLst>
          </p:nvPr>
        </p:nvPicPr>
        <p:blipFill>
          <a:blip r:embed="rId9"/>
          <a:srcRect t="33333"/>
          <a:stretch>
            <a:fillRect/>
          </a:stretch>
        </p:blipFill>
        <p:spPr>
          <a:xfrm>
            <a:off x="914400" y="43815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供煤点设立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全镇设立1个清洁煤（生物质燃料）供应点，为吕梁中森洁净型煤有限公司。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清洁煤（生物质）生产供应企业应具备的条件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1aaeeca9-cf2b-11f0-bcf4-a27530a0c9cd"/>
          <p:cNvPicPr>
            <a:picLocks noChangeAspect="1"/>
          </p:cNvPicPr>
          <p:nvPr>
            <p:ph type="pic" idx="16395"/>
            <p:custDataLst>
              <p:tags r:id="rId3"/>
            </p:custDataLst>
          </p:nvPr>
        </p:nvPicPr>
        <p:blipFill>
          <a:blip r:embed="rId4"/>
          <a:srcRect l="13757" r="13757"/>
          <a:stretch>
            <a:fillRect/>
          </a:stretch>
        </p:blipFill>
        <p:spPr>
          <a:xfrm>
            <a:off x="609600" y="1524000"/>
            <a:ext cx="1524000" cy="2209800"/>
          </a:xfrm>
          <a:custGeom>
            <a:avLst/>
            <a:gdLst>
              <a:gd name="connisteX0" fmla="*/ 0 w 1524000"/>
              <a:gd name="connsiteY0" fmla="*/ 203200 h 2209800"/>
              <a:gd name="connisteX1" fmla="*/ 203200 w 1524000"/>
              <a:gd name="connsiteY1" fmla="*/ 0 h 2209800"/>
              <a:gd name="connisteX2" fmla="*/ 1524000 w 1524000"/>
              <a:gd name="connsiteY2" fmla="*/ 0 h 2209800"/>
              <a:gd name="connisteX3" fmla="*/ 1524000 w 1524000"/>
              <a:gd name="connsiteY3" fmla="*/ 2209800 h 2209800"/>
              <a:gd name="connisteX4" fmla="*/ 203200 w 1524000"/>
              <a:gd name="connsiteY4" fmla="*/ 2209800 h 2209800"/>
              <a:gd name="connisteX5" fmla="*/ 0 w 1524000"/>
              <a:gd name="connsiteY5" fmla="*/ 2006600 h 2209800"/>
              <a:gd name="connisteX6" fmla="*/ 0 w 1524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52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524000" y="0"/>
                </a:lnTo>
                <a:lnTo>
                  <a:pt x="1524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合法经营与供应能力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具备合法生产手续，依法纳税，财务人员和制度健全，有生产经营及足额供应能力。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6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1aaef557-cf2b-11f0-bcf4-a27530a0c9cd"/>
          <p:cNvPicPr>
            <a:picLocks noChangeAspect="1"/>
          </p:cNvPicPr>
          <p:nvPr>
            <p:ph type="pic" idx="16397"/>
            <p:custDataLst>
              <p:tags r:id="rId8"/>
            </p:custDataLst>
          </p:nvPr>
        </p:nvPicPr>
        <p:blipFill>
          <a:blip r:embed="rId9"/>
          <a:srcRect l="19167" t="19424" r="27917" b="29424"/>
          <a:stretch>
            <a:fillRect/>
          </a:stretch>
        </p:blipFill>
        <p:spPr>
          <a:xfrm>
            <a:off x="6248400" y="1524000"/>
            <a:ext cx="1524000" cy="2209800"/>
          </a:xfrm>
          <a:custGeom>
            <a:avLst/>
            <a:gdLst>
              <a:gd name="connisteX0" fmla="*/ 0 w 1524000"/>
              <a:gd name="connsiteY0" fmla="*/ 203200 h 2209800"/>
              <a:gd name="connisteX1" fmla="*/ 203200 w 1524000"/>
              <a:gd name="connsiteY1" fmla="*/ 0 h 2209800"/>
              <a:gd name="connisteX2" fmla="*/ 1524000 w 1524000"/>
              <a:gd name="connsiteY2" fmla="*/ 0 h 2209800"/>
              <a:gd name="connisteX3" fmla="*/ 1524000 w 1524000"/>
              <a:gd name="connsiteY3" fmla="*/ 2209800 h 2209800"/>
              <a:gd name="connisteX4" fmla="*/ 203200 w 1524000"/>
              <a:gd name="connsiteY4" fmla="*/ 2209800 h 2209800"/>
              <a:gd name="connisteX5" fmla="*/ 0 w 1524000"/>
              <a:gd name="connsiteY5" fmla="*/ 2006600 h 2209800"/>
              <a:gd name="connisteX6" fmla="*/ 0 w 1524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524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524000" y="0"/>
                </a:lnTo>
                <a:lnTo>
                  <a:pt x="1524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生产场地与销售要求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生产供应场地硬化，场所全封闭，成品全部袋装销售。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8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占位符 11" descr="1aaeed31-cf2b-11f0-bcf4-a27530a0c9cd"/>
          <p:cNvPicPr>
            <a:picLocks noChangeAspect="1"/>
          </p:cNvPicPr>
          <p:nvPr>
            <p:ph type="pic" idx="16399"/>
            <p:custDataLst>
              <p:tags r:id="rId13"/>
            </p:custDataLst>
          </p:nvPr>
        </p:nvPicPr>
        <p:blipFill>
          <a:blip r:embed="rId14"/>
          <a:srcRect t="61" b="61"/>
          <a:stretch>
            <a:fillRect/>
          </a:stretch>
        </p:blipFill>
        <p:spPr>
          <a:xfrm>
            <a:off x="4419600" y="4038600"/>
            <a:ext cx="1524000" cy="2209800"/>
          </a:xfrm>
          <a:custGeom>
            <a:avLst/>
            <a:gdLst>
              <a:gd name="connisteX0" fmla="*/ 0 w 1524000"/>
              <a:gd name="connsiteY0" fmla="*/ 0 h 2209800"/>
              <a:gd name="connisteX1" fmla="*/ 1320800 w 1524000"/>
              <a:gd name="connsiteY1" fmla="*/ 0 h 2209800"/>
              <a:gd name="connisteX2" fmla="*/ 1524000 w 1524000"/>
              <a:gd name="connsiteY2" fmla="*/ 203200 h 2209800"/>
              <a:gd name="connisteX3" fmla="*/ 1524000 w 1524000"/>
              <a:gd name="connsiteY3" fmla="*/ 2006600 h 2209800"/>
              <a:gd name="connisteX4" fmla="*/ 1320800 w 1524000"/>
              <a:gd name="connsiteY4" fmla="*/ 2209800 h 2209800"/>
              <a:gd name="connisteX5" fmla="*/ 0 w 1524000"/>
              <a:gd name="connsiteY5" fmla="*/ 2209800 h 2209800"/>
              <a:gd name="connisteX6" fmla="*/ 0 w 1524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524000" h="2209800">
                <a:moveTo>
                  <a:pt x="0" y="0"/>
                </a:moveTo>
                <a:lnTo>
                  <a:pt x="1320800" y="0"/>
                </a:lnTo>
                <a:cubicBezTo>
                  <a:pt x="1433024" y="0"/>
                  <a:pt x="1524000" y="90976"/>
                  <a:pt x="1524000" y="203200"/>
                </a:cubicBezTo>
                <a:lnTo>
                  <a:pt x="1524000" y="2006600"/>
                </a:lnTo>
                <a:cubicBezTo>
                  <a:pt x="1524000" y="2118824"/>
                  <a:pt x="1433024" y="2209800"/>
                  <a:pt x="1320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/>
              <a:t>质量监测能力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/>
              <a:t>有固定煤质分析化验设备和化验人员，能有效监测产品质量。</a:t>
            </a:r>
            <a:endParaRPr lang="zh-CN" altLang="en-US"/>
          </a:p>
        </p:txBody>
      </p:sp>
      <p:sp>
        <p:nvSpPr>
          <p:cNvPr id="15" name="装饰  3"/>
          <p:cNvSpPr>
            <a:spLocks noGrp="1"/>
          </p:cNvSpPr>
          <p:nvPr>
            <p:ph type="body" idx="16400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6" name="图片占位符 15" descr="1aaef3ea-cf2b-11f0-bcf4-a27530a0c9cd"/>
          <p:cNvPicPr>
            <a:picLocks noChangeAspect="1"/>
          </p:cNvPicPr>
          <p:nvPr>
            <p:ph type="pic" idx="16401"/>
            <p:custDataLst>
              <p:tags r:id="rId18"/>
            </p:custDataLst>
          </p:nvPr>
        </p:nvPicPr>
        <p:blipFill>
          <a:blip r:embed="rId19"/>
          <a:srcRect t="1801" b="1801"/>
          <a:stretch>
            <a:fillRect/>
          </a:stretch>
        </p:blipFill>
        <p:spPr>
          <a:xfrm>
            <a:off x="10058400" y="4038600"/>
            <a:ext cx="1524000" cy="2209800"/>
          </a:xfrm>
          <a:custGeom>
            <a:avLst/>
            <a:gdLst>
              <a:gd name="connisteX0" fmla="*/ 0 w 1524000"/>
              <a:gd name="connsiteY0" fmla="*/ 0 h 2209800"/>
              <a:gd name="connisteX1" fmla="*/ 1320800 w 1524000"/>
              <a:gd name="connsiteY1" fmla="*/ 0 h 2209800"/>
              <a:gd name="connisteX2" fmla="*/ 1524000 w 1524000"/>
              <a:gd name="connsiteY2" fmla="*/ 203200 h 2209800"/>
              <a:gd name="connisteX3" fmla="*/ 1524000 w 1524000"/>
              <a:gd name="connsiteY3" fmla="*/ 2006600 h 2209800"/>
              <a:gd name="connisteX4" fmla="*/ 1320800 w 1524000"/>
              <a:gd name="connsiteY4" fmla="*/ 2209800 h 2209800"/>
              <a:gd name="connisteX5" fmla="*/ 0 w 1524000"/>
              <a:gd name="connsiteY5" fmla="*/ 2209800 h 2209800"/>
              <a:gd name="connisteX6" fmla="*/ 0 w 1524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524000" h="2209800">
                <a:moveTo>
                  <a:pt x="0" y="0"/>
                </a:moveTo>
                <a:lnTo>
                  <a:pt x="1320800" y="0"/>
                </a:lnTo>
                <a:cubicBezTo>
                  <a:pt x="1433024" y="0"/>
                  <a:pt x="1524000" y="90976"/>
                  <a:pt x="1524000" y="203200"/>
                </a:cubicBezTo>
                <a:lnTo>
                  <a:pt x="1524000" y="2006600"/>
                </a:lnTo>
                <a:cubicBezTo>
                  <a:pt x="1524000" y="2118824"/>
                  <a:pt x="1433024" y="2209800"/>
                  <a:pt x="1320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7" name="文本占位符 16"/>
          <p:cNvSpPr>
            <a:spLocks noGrp="1"/>
          </p:cNvSpPr>
          <p:nvPr>
            <p:ph type="body" idx="16392"/>
            <p:custDataLst>
              <p:tags r:id="rId20"/>
            </p:custDataLst>
          </p:nvPr>
        </p:nvSpPr>
        <p:spPr/>
        <p:txBody>
          <a:bodyPr/>
          <a:p>
            <a:r>
              <a:rPr lang="zh-CN" altLang="en-US"/>
              <a:t>信用记录要求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3"/>
            <p:custDataLst>
              <p:tags r:id="rId21"/>
            </p:custDataLst>
          </p:nvPr>
        </p:nvSpPr>
        <p:spPr/>
        <p:txBody>
          <a:bodyPr/>
          <a:p>
            <a:r>
              <a:rPr lang="zh-CN" altLang="en-US"/>
              <a:t>征信系统中无失信和不良记录。</a:t>
            </a:r>
            <a:endParaRPr lang="zh-CN" altLang="en-US"/>
          </a:p>
        </p:txBody>
      </p:sp>
    </p:spTree>
    <p:custDataLst>
      <p:tags r:id="rId2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2"/>
  <p:tag name="KSO_WM_UNIT_ID" val="_1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10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936a2048f680418c1ff66624c38e9bf0a2dfcfb6"/>
  <p:tag name="KSO_WM_NEWLAYOUT_ID" val="2956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1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0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0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</p:tagLst>
</file>

<file path=ppt/tags/tag1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</p:tagLst>
</file>

<file path=ppt/tags/tag1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1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5762eb2aaa187638c6745f66575687f37e2b4f2"/>
  <p:tag name="KSO_WM_NEWLAYOUT_GROUP_ID" val="layout_31"/>
  <p:tag name="KSO_WM_NEWLAYOUT_ID" val="slide_df2796fa4dd38705"/>
</p:tagLst>
</file>

<file path=ppt/tags/tag11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0e1bce24a808a99c23043754d58a4d733fe4b16"/>
  <p:tag name="KSO_WM_NEWLAYOUT_GROUP_ID" val="layout_30"/>
  <p:tag name="KSO_WM_NEWLAYOUT_ID" val="slide_d842124640d9c575"/>
</p:tagLst>
</file>

<file path=ppt/tags/tag12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2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3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ec13417ce85bb69047b70066f376e0d10c7fbde"/>
  <p:tag name="KSO_WM_NEWLAYOUT_GROUP_ID" val="layout_10014"/>
  <p:tag name="KSO_WM_NEWLAYOUT_ID" val="slide_ed917be40a08db69"/>
</p:tagLst>
</file>

<file path=ppt/tags/tag1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50df5a4eefc0876a0ae89e00a83e6f67f1c5275"/>
  <p:tag name="KSO_WM_NEWLAYOUT_GROUP_ID" val="layout_10012"/>
  <p:tag name="KSO_WM_NEWLAYOUT_ID" val="slide_88bea64deeaaa3dc"/>
</p:tagLst>
</file>

<file path=ppt/tags/tag1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</p:tagLst>
</file>

<file path=ppt/tags/tag1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14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5"/>
  <p:tag name="KSO_WM_UNIT_ID" val="_1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4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5b052c9de664b7b490af373532ef5b5c57c65f43"/>
  <p:tag name="KSO_WM_NEWLAYOUT_ID" val="2950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1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50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15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2"/>
  <p:tag name="KSO_WM_UNIT_ID" val="_10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152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LayoutZOrder" val="4"/>
  <p:tag name="KSO_WM_UNIT_ID" val="_10*i*5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15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0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15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3"/>
  <p:tag name="KSO_WM_UNIT_ID" val="_10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5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df5434c415f71b1c1e5eac5fcb7323fc84c83dd"/>
  <p:tag name="KSO_WM_NEWLAYOUT_GROUP_ID" val="layout_63"/>
  <p:tag name="KSO_WM_NEWLAYOUT_ID" val="slide_bd0e730e40c5a9b1"/>
</p:tagLst>
</file>

<file path=ppt/tags/tag15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6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16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fbdc93a70d9543ea8cf5c6912b5a5bb7eee37da7"/>
  <p:tag name="KSO_WM_NEWLAYOUT_GROUP_ID" val="layout_1-5"/>
  <p:tag name="KSO_WM_NEWLAYOUT_ID" val="slide_ba60fb0293b23fda"/>
</p:tagLst>
</file>

<file path=ppt/tags/tag1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7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1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17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1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17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1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17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</p:tagLst>
</file>

<file path=ppt/tags/tag18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</p:tagLst>
</file>

<file path=ppt/tags/tag1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1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SUBTYPE" val="d"/>
  <p:tag name="KSO_WM_UNIT_TYPE" val="l_h_i"/>
</p:tagLst>
</file>

<file path=ppt/tags/tag18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6_2"/>
  <p:tag name="KSO_WM_UNIT_TYPE" val="l_h_i"/>
</p:tagLst>
</file>

<file path=ppt/tags/tag1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TYPE" val="l_h_a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  <p:tag name="KSO_WM_TEMPLATE_INDEX" val="40488498"/>
  <p:tag name="KSO_WM_TEMPLATE_CATEGORY" val="custom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TEMPLATE_INDEX" val="40488498"/>
  <p:tag name="KSO_WM_TEMPLATE_CATEGORY" val="custom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19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193.xml><?xml version="1.0" encoding="utf-8"?>
<p:tagLst xmlns:p="http://schemas.openxmlformats.org/presentationml/2006/main">
  <p:tag name="LayoutZOrder" val="9"/>
  <p:tag name="KSO_WM_UNIT_ID" val="_2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CATEGORY" val="custom"/>
  <p:tag name="KSO_WM_TEMPLATE_USER_THEME" val="1"/>
  <p:tag name="KSO_WM_UNIT_ISNUMDGMTITLE" val="0"/>
  <p:tag name="KSO_WM_UNIT_NOCLEAR" val="0"/>
  <p:tag name="KSO_WM_TEMPLATE_INDEX" val="40488498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CATEGORY" val="custom"/>
  <p:tag name="KSO_WM_TEMPLATE_USER_THEME" val="1"/>
  <p:tag name="KSO_WM_UNIT_ISNUMDGMTITLE" val="0"/>
  <p:tag name="KSO_WM_UNIT_NOCLEAR" val="0"/>
  <p:tag name="KSO_WM_TEMPLATE_INDEX" val="40488498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CATEGORY" val="custom"/>
  <p:tag name="KSO_WM_TEMPLATE_USER_THEME" val="1"/>
  <p:tag name="KSO_WM_UNIT_ISNUMDGMTITLE" val="0"/>
  <p:tag name="KSO_WM_UNIT_NOCLEAR" val="0"/>
  <p:tag name="KSO_WM_TEMPLATE_INDEX" val="40488498"/>
</p:tagLst>
</file>

<file path=ppt/tags/tag19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19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  <p:tag name="KSO_WM_TEMPLATE_CATEGORY" val="custom"/>
  <p:tag name="KSO_WM_TEMPLATE_USER_THEME" val="1"/>
  <p:tag name="KSO_WM_TEMPLATE_INDEX" val="40488498"/>
</p:tagLst>
</file>

<file path=ppt/tags/tag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3"/>
  <p:tag name="KSO_WM_UNIT_ID" val="_1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0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20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20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203.xml><?xml version="1.0" encoding="utf-8"?>
<p:tagLst xmlns:p="http://schemas.openxmlformats.org/presentationml/2006/main">
  <p:tag name="KSO_WM_UNIT_TYPE" val="f"/>
  <p:tag name="KSO_WM_UNIT_INDEX" val="1"/>
  <p:tag name="KSO_WM_UNIT_ID" val="_3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04.xml><?xml version="1.0" encoding="utf-8"?>
<p:tagLst xmlns:p="http://schemas.openxmlformats.org/presentationml/2006/main">
  <p:tag name="KSO_WM_UNIT_TYPE" val="f"/>
  <p:tag name="KSO_WM_UNIT_INDEX" val="2"/>
  <p:tag name="KSO_WM_UNIT_ID" val="_3*f*2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0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0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07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08.xml><?xml version="1.0" encoding="utf-8"?>
<p:tagLst xmlns:p="http://schemas.openxmlformats.org/presentationml/2006/main">
  <p:tag name="KSO_WM_UNIT_TYPE" val="a"/>
  <p:tag name="KSO_WM_UNIT_INDEX" val="1"/>
  <p:tag name="KSO_WM_UNIT_ID" val="_3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09.xml><?xml version="1.0" encoding="utf-8"?>
<p:tagLst xmlns:p="http://schemas.openxmlformats.org/presentationml/2006/main">
  <p:tag name="KSO_WM_UNIT_TYPE" val="f"/>
  <p:tag name="KSO_WM_UNIT_INDEX" val="1"/>
  <p:tag name="KSO_WM_UNIT_ID" val="_4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7030befca47e1917d38347169191e1096e6e9de"/>
  <p:tag name="KSO_WM_NEWLAYOUT_GROUP_ID" val="layout_6"/>
  <p:tag name="KSO_WM_NEWLAYOUT_ID" val="slide_f1e1a892444ace07"/>
</p:tagLst>
</file>

<file path=ppt/tags/tag210.xml><?xml version="1.0" encoding="utf-8"?>
<p:tagLst xmlns:p="http://schemas.openxmlformats.org/presentationml/2006/main">
  <p:tag name="KSO_WM_UNIT_TYPE" val="f"/>
  <p:tag name="KSO_WM_UNIT_INDEX" val="2"/>
  <p:tag name="KSO_WM_UNIT_ID" val="_4*f*2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11.xml><?xml version="1.0" encoding="utf-8"?>
<p:tagLst xmlns:p="http://schemas.openxmlformats.org/presentationml/2006/main">
  <p:tag name="KSO_WM_UNIT_TYPE" val="f"/>
  <p:tag name="KSO_WM_UNIT_INDEX" val="3"/>
  <p:tag name="KSO_WM_UNIT_ID" val="_4*f*3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12.xml><?xml version="1.0" encoding="utf-8"?>
<p:tagLst xmlns:p="http://schemas.openxmlformats.org/presentationml/2006/main">
  <p:tag name="KSO_WM_UNIT_TYPE" val="f"/>
  <p:tag name="KSO_WM_UNIT_INDEX" val="4"/>
  <p:tag name="KSO_WM_UNIT_ID" val="_4*f*4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1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1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15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16.xml><?xml version="1.0" encoding="utf-8"?>
<p:tagLst xmlns:p="http://schemas.openxmlformats.org/presentationml/2006/main">
  <p:tag name="KSO_WM_UNIT_TYPE" val="a"/>
  <p:tag name="KSO_WM_UNIT_INDEX" val="1"/>
  <p:tag name="KSO_WM_UNIT_ID" val="_4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1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1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1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20.xml><?xml version="1.0" encoding="utf-8"?>
<p:tagLst xmlns:p="http://schemas.openxmlformats.org/presentationml/2006/main">
  <p:tag name="KSO_WM_UNIT_TYPE" val="a"/>
  <p:tag name="KSO_WM_UNIT_INDEX" val="1"/>
  <p:tag name="KSO_WM_UNIT_ID" val="_5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21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22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23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24.xml><?xml version="1.0" encoding="utf-8"?>
<p:tagLst xmlns:p="http://schemas.openxmlformats.org/presentationml/2006/main">
  <p:tag name="KSO_WM_UNIT_TYPE" val="f"/>
  <p:tag name="KSO_WM_UNIT_INDEX" val="1"/>
  <p:tag name="KSO_WM_UNIT_ID" val="_7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25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26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27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28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29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30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31.xml><?xml version="1.0" encoding="utf-8"?>
<p:tagLst xmlns:p="http://schemas.openxmlformats.org/presentationml/2006/main">
  <p:tag name="KSO_WM_UNIT_TYPE" val="f"/>
  <p:tag name="KSO_WM_UNIT_INDEX" val="1"/>
  <p:tag name="KSO_WM_UNIT_ID" val="_8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32.xml><?xml version="1.0" encoding="utf-8"?>
<p:tagLst xmlns:p="http://schemas.openxmlformats.org/presentationml/2006/main">
  <p:tag name="KSO_WM_UNIT_TYPE" val="a"/>
  <p:tag name="KSO_WM_UNIT_INDEX" val="1"/>
  <p:tag name="KSO_WM_UNIT_ID" val="_8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3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2"/>
  <p:tag name="KSO_WM_UNIT_ID" val="_9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3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3"/>
  <p:tag name="KSO_WM_UNIT_ID" val="_9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3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LayoutZOrder" val="4"/>
  <p:tag name="KSO_WM_UNIT_ID" val="_9*i*5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3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5"/>
  <p:tag name="KSO_WM_UNIT_ID" val="_9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3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9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3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239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40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1"/>
  <p:tag name="KSO_WM_UNIT_SUBTYPE" val="c"/>
  <p:tag name="KSO_WM_UNIT_TEXT_TYPE" val="1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241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c5b096a8d6c38a0274e6be9f5b8abbefaf053cb2"/>
  <p:tag name="KSO_WM_NEWLAYOUT_ID" val="2944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242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24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5"/>
  <p:tag name="KSO_WM_UNIT_ID" val="_1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47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5b052c9de664b7b490af373532ef5b5c57c65f43"/>
  <p:tag name="KSO_WM_NEWLAYOUT_ID" val="2950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24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24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2"/>
  <p:tag name="KSO_WM_UNIT_ID" val="_10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50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LayoutZOrder" val="4"/>
  <p:tag name="KSO_WM_UNIT_ID" val="_10*i*5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5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0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5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3"/>
  <p:tag name="KSO_WM_UNIT_ID" val="_10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5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2"/>
  <p:tag name="KSO_WM_UNIT_ID" val="_1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5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3"/>
  <p:tag name="KSO_WM_UNIT_ID" val="_1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5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LayoutZOrder" val="4"/>
  <p:tag name="KSO_WM_UNIT_ID" val="_11*i*5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5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5"/>
  <p:tag name="KSO_WM_UNIT_ID" val="_1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5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  <p:tag name="KSO_WM_UNIT_ISNUMDGMTITLE" val="0"/>
  <p:tag name="KSO_WM_TEMPLATE_INDEX" val="40488498"/>
  <p:tag name="KSO_WM_TEMPLATE_CATEGORY" val="custom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61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262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936a2048f680418c1ff66624c38e9bf0a2dfcfb6"/>
  <p:tag name="KSO_WM_NEWLAYOUT_ID" val="2956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6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26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6d1360cbd8362865aa6e9b1d29c170650de16762"/>
  <p:tag name="KSO_WM_NEWLAYOUT_ID" val="1"/>
</p:tagLst>
</file>

<file path=ppt/tags/tag2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26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27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2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27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2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27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2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280.xml><?xml version="1.0" encoding="utf-8"?>
<p:tagLst xmlns:p="http://schemas.openxmlformats.org/presentationml/2006/main">
  <p:tag name="LayoutZOrder" val="8"/>
  <p:tag name="KSO_WM_UNIT_TYPE" val="i"/>
  <p:tag name="KSO_WM_UNIT_INDEX" val="3"/>
  <p:tag name="KSO_WM_UNIT_ID" val="_0*i*3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8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8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8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84.xml><?xml version="1.0" encoding="utf-8"?>
<p:tagLst xmlns:p="http://schemas.openxmlformats.org/presentationml/2006/main">
  <p:tag name="KSO_WM_UNIT_TYPE" val="f"/>
  <p:tag name="KSO_WM_UNIT_INDEX" val="1"/>
  <p:tag name="KSO_WM_UNIT_ID" val="_0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85.xml><?xml version="1.0" encoding="utf-8"?>
<p:tagLst xmlns:p="http://schemas.openxmlformats.org/presentationml/2006/main">
  <p:tag name="KSO_WM_UNIT_TYPE" val="a"/>
  <p:tag name="KSO_WM_UNIT_INDEX" val="1"/>
  <p:tag name="KSO_WM_UNIT_ID" val="_0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28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287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88498"/>
  <p:tag name="KSO_WM_TEMPLATE_CATEGORY" val="custom"/>
  <p:tag name="KSO_WM_TEMPLATE_MASTER_TYPE" val="0"/>
  <p:tag name="KSO_WM_TAG_VERSION" val="3.0"/>
</p:tagLst>
</file>

<file path=ppt/tags/tag288.xml><?xml version="1.0" encoding="utf-8"?>
<p:tagLst xmlns:p="http://schemas.openxmlformats.org/presentationml/2006/main">
  <p:tag name="KSO_WM_AITEMPLATE_STYLE_ID" val="69796637089"/>
</p:tagLst>
</file>

<file path=ppt/tags/tag289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c5b096a8d6c38a0274e6be9f5b8abbefaf053cb2"/>
  <p:tag name="KSO_WM_NEWLAYOUT_ID" val="2944"/>
  <p:tag name="KSO_WM_UNIT_PRESET_TEXT" val="单击此处&#10;添加文档标题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2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66fb4290e0b37088035a1ad481cd55c8452534c"/>
  <p:tag name="KSO_WM_NEWLAYOUT_GROUP_ID" val="layout_62"/>
  <p:tag name="KSO_WM_NEWLAYOUT_ID" val="slide_a373048ffa62b182"/>
</p:tagLst>
</file>

<file path=ppt/tags/tag290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title"/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88498"/>
  <p:tag name="KSO_WM_TEMPLATE_CATEGORY" val="custom"/>
  <p:tag name="KSO_WM_SLIDE_INDEX" val="1"/>
  <p:tag name="KSO_WM_SLIDE_ID" val="custom40488498_1"/>
  <p:tag name="KSO_WM_TEMPLATE_MASTER_TYPE" val="0"/>
  <p:tag name="KSO_WM_SLIDE_LAYOUT" val="a_f"/>
  <p:tag name="KSO_WM_SLIDE_LAYOUT_CNT" val="1_2"/>
  <p:tag name="KSO_WM_TAG_VERSION" val="3.0"/>
</p:tagLst>
</file>

<file path=ppt/tags/tag29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29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fbdc93a70d9543ea8cf5c6912b5a5bb7eee37da7"/>
  <p:tag name="KSO_WM_NEWLAYOUT_GROUP_ID" val="layout_1-5"/>
  <p:tag name="KSO_WM_NEWLAYOUT_ID" val="slide_ba60fb0293b23fda"/>
</p:tagLst>
</file>

<file path=ppt/tags/tag2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29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2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2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29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  <p:tag name="KSO_WM_SLIDE_FIGMA_DIAGRAM" val="1"/>
</p:tagLst>
</file>

<file path=ppt/tags/tag2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2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LayoutZOrder" val="4"/>
  <p:tag name="KSO_WM_UNIT_ID" val="_11*i*5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3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0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  <p:tag name="KSO_WM_SLIDE_FIGMA_DIAGRAM" val="1"/>
</p:tagLst>
</file>

<file path=ppt/tags/tag3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3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  <p:tag name="KSO_WM_UNIT_PRESET_TEXT" val="04"/>
  <p:tag name="KSO_WM_SLIDE_FIGMA_DIAGRAM" val="1"/>
</p:tagLst>
</file>

<file path=ppt/tags/tag30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  <p:tag name="KSO_WM_UNIT_PRESET_TEXT" val=" "/>
  <p:tag name="KSO_WM_SLIDE_FIGMA_DIAGRAM" val="1"/>
</p:tagLst>
</file>

<file path=ppt/tags/tag3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  <p:tag name="KSO_WM_SLIDE_FIGMA_DIAGRAM" val="1"/>
</p:tagLst>
</file>

<file path=ppt/tags/tag3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  <p:tag name="KSO_WM_UNIT_PRESET_TEXT" val="05"/>
  <p:tag name="KSO_WM_SLIDE_FIGMA_DIAGRAM" val="1"/>
</p:tagLst>
</file>

<file path=ppt/tags/tag30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  <p:tag name="KSO_WM_UNIT_PRESET_TEXT" val=" "/>
  <p:tag name="KSO_WM_SLIDE_FIGMA_DIAGRAM" val="1"/>
</p:tagLst>
</file>

<file path=ppt/tags/tag3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  <p:tag name="KSO_WM_UNIT_PRESET_TEXT" val="单击此处添加项标题"/>
  <p:tag name="KSO_WM_SLIDE_FIGMA_DIAGRAM" val="1"/>
</p:tagLst>
</file>

<file path=ppt/tags/tag3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SUBTYPE" val="d"/>
  <p:tag name="KSO_WM_UNIT_TYPE" val="l_h_i"/>
  <p:tag name="KSO_WM_UNIT_PRESET_TEXT" val="06"/>
  <p:tag name="KSO_WM_SLIDE_FIGMA_DIAGRAM" val="1"/>
</p:tagLst>
</file>

<file path=ppt/tags/tag30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6_2"/>
  <p:tag name="KSO_WM_UNIT_TYPE" val="l_h_i"/>
  <p:tag name="KSO_WM_UNIT_PRESET_TEXT" val=" "/>
  <p:tag name="KSO_WM_SLIDE_FIGMA_DIAGRAM" val="1"/>
</p:tagLst>
</file>

<file path=ppt/tags/tag3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3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TYPE" val="l_h_a"/>
  <p:tag name="KSO_WM_UNIT_PRESET_TEXT" val="单击此处添加项标题"/>
  <p:tag name="KSO_WM_SLIDE_FIGMA_DIAGRAM" val="1"/>
</p:tagLst>
</file>

<file path=ppt/tags/tag311.xml><?xml version="1.0" encoding="utf-8"?>
<p:tagLst xmlns:p="http://schemas.openxmlformats.org/presentationml/2006/main">
  <p:tag name="KSO_WM_SLIDE_CONTENT_ORIENTATION" val=""/>
  <p:tag name="KSO_WM_SLIDE_HAS_MASK" val="0"/>
  <p:tag name="KSO_WM_SLIDE_ITEM_CNT" val="6"/>
  <p:tag name="KSO_WM_SLIDE_TYPE" val="contents"/>
  <p:tag name="KSO_WM_TEMPLATE_SUBCATEGORY" val="29"/>
  <p:tag name="KSO_WM_BEAUTIFY_FLAG" val="#wm#"/>
  <p:tag name="KSO_WM_TEMPLATE_FIGMA_ID" val="69796637089"/>
  <p:tag name="KSO_WM_TEMPLATE_SLIDE_ID" val="slide_ba60fb0293b23fda"/>
</p:tagLst>
</file>

<file path=ppt/tags/tag31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df5434c415f71b1c1e5eac5fcb7323fc84c83dd"/>
  <p:tag name="KSO_WM_NEWLAYOUT_GROUP_ID" val="layout_63"/>
  <p:tag name="KSO_WM_NEWLAYOUT_ID" val="slide_bd0e730e40c5a9b1"/>
  <p:tag name="KSO_WM_UNIT_PRESET_TEXT" val="单击此处添加标题"/>
</p:tagLst>
</file>

<file path=ppt/tags/tag31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ai-gateway-save.ks3-cn-beijing.ksyuncs.com/aigc-gateway-v2-prod/70a1f41bcdabe258358dcaf01ec569ea_0.jpeg?Expires=1764730857\u0026AWSAccessKeyId=AKLT9VJ0mcxR8yRlm6PIC9hY\u0026Signature=D22qpM5yjGMqnhQAq5ESXPZysQw%3D&quot;,&quot;product_name&quot;:&quot;wps-wpp-pc&quot;,&quot;intention_code&quot;:&quot;wps_wpp_generate_doc_pay&quot;}*auto_doubao_ai_v2.2.0_ONLINE*3663626161333361646139663564373139646335333664653865663139663236-slide-2"/>
</p:tagLst>
</file>

<file path=ppt/tags/tag3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18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37089"/>
  <p:tag name="KSO_WM_TEMPLATE_SLIDE_ID" val="slide_bd0e730e40c5a9b1"/>
</p:tagLst>
</file>

<file path=ppt/tags/tag31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5b052c9de664b7b490af373532ef5b5c57c65f43"/>
  <p:tag name="KSO_WM_NEWLAYOUT_ID" val="2950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20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321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88498"/>
  <p:tag name="KSO_WM_TEMPLATE_CATEGORY" val="custom"/>
  <p:tag name="KSO_WM_SLIDE_INDEX" val="3"/>
  <p:tag name="KSO_WM_SLIDE_ID" val="custom40488498_7"/>
  <p:tag name="KSO_WM_TEMPLATE_MASTER_TYPE" val="0"/>
  <p:tag name="KSO_WM_SLIDE_LAYOUT" val="a_e"/>
  <p:tag name="KSO_WM_SLIDE_LAYOUT_CNT" val="1_1"/>
  <p:tag name="KSO_WM_TAG_VERSION" val="3.0"/>
</p:tagLst>
</file>

<file path=ppt/tags/tag32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ec13417ce85bb69047b70066f376e0d10c7fbde"/>
  <p:tag name="KSO_WM_NEWLAYOUT_GROUP_ID" val="layout_10014"/>
  <p:tag name="KSO_WM_NEWLAYOUT_ID" val="slide_ed917be40a08db69"/>
  <p:tag name="KSO_WM_UNIT_PRESET_TEXT" val="单击此处添加标题"/>
</p:tagLst>
</file>

<file path=ppt/tags/tag3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519335466&quot;,&quot;product_name&quot;:&quot;wps-wpp-pc&quot;,&quot;intention_code&quot;:&quot;wps_wpp_generate_doc_pay&quot;}*auto_gallery_ai_v2.2.0_ONLINE*3663626161333361646139663564373139646335333664653865663139663236-slide-4"/>
</p:tagLst>
</file>

<file path=ppt/tags/tag3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3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zh-ai-group.ks3-cn-beijing-internal.ksyun.com/image_generate/image_process/production/202512/072dd9c1-3018-412a-86e0-881895b2b504.jpg?Expires=1796180450\u0026AWSAccessKeyId=AKLT9NSy7kh8TIS1UzNqLRY2\u0026Signature=HzpLZIluz6JnkyRCZfFh%2F0YoH34%3D&quot;,&quot;product_name&quot;:&quot;wps-wpp-pc&quot;,&quot;intention_code&quot;:&quot;wps_wpp_generate_doc_pay&quot;}*auto_qingqiu_ai_v2.2.0_ONLINE*3663626161333361646139663564373139646335333664653865663139663236-slide-4"/>
</p:tagLst>
</file>

<file path=ppt/tags/tag3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3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186131740&quot;,&quot;product_name&quot;:&quot;wps-wpp-pc&quot;,&quot;intention_code&quot;:&quot;wps_wpp_generate_doc_pay&quot;}*auto_gallery_ai_v2.2.0_ONLINE*3663626161333361646139663564373139646335333664653865663139663236-slide-4"/>
</p:tagLst>
</file>

<file path=ppt/tags/tag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3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  <p:tag name="MH_PIC_SOURCE_TYPE" val="generate_slide_ai*{&quot;id&quot;:&quot;VCG41N1351121086&quot;,&quot;product_name&quot;:&quot;wps-wpp-pc&quot;,&quot;intention_code&quot;:&quot;wps_wpp_generate_doc_pay&quot;}*auto_gallery_ai_v2.2.0_ONLINE*3663626161333361646139663564373139646335333664653865663139663236-slide-4"/>
</p:tagLst>
</file>

<file path=ppt/tags/tag3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项标题"/>
</p:tagLst>
</file>

<file path=ppt/tags/tag3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335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37089"/>
  <p:tag name="KSO_WM_TEMPLATE_SLIDE_ID" val="slide_ed917be40a08db69"/>
</p:tagLst>
</file>

<file path=ppt/tags/tag336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5b052c9de664b7b490af373532ef5b5c57c65f43"/>
  <p:tag name="KSO_WM_NEWLAYOUT_ID" val="2950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337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338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88498"/>
  <p:tag name="KSO_WM_TEMPLATE_CATEGORY" val="custom"/>
  <p:tag name="KSO_WM_SLIDE_INDEX" val="3"/>
  <p:tag name="KSO_WM_SLIDE_ID" val="custom40488498_7"/>
  <p:tag name="KSO_WM_TEMPLATE_MASTER_TYPE" val="0"/>
  <p:tag name="KSO_WM_SLIDE_LAYOUT" val="a_e"/>
  <p:tag name="KSO_WM_SLIDE_LAYOUT_CNT" val="1_1"/>
  <p:tag name="KSO_WM_TAG_VERSION" val="3.0"/>
</p:tagLst>
</file>

<file path=ppt/tags/tag33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0e1bce24a808a99c23043754d58a4d733fe4b16"/>
  <p:tag name="KSO_WM_NEWLAYOUT_GROUP_ID" val="layout_30"/>
  <p:tag name="KSO_WM_NEWLAYOUT_ID" val="slide_d842124640d9c575"/>
  <p:tag name="KSO_WM_UNIT_PRESET_TEXT" val="单击此处添加标题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34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s://sjzg-images.ks3-cn-beijing-internal.ksyun.com/tim_gen_images/doubao_gen/7a5c5069fd224f0ace46e74cd8a809e0_0.png?Expires=1764730845\u0026AWSAccessKeyId=AKLTHzmNYxS86KQFnb2pvxtA\u0026Signature=tlmc%2BtUXvNIB9V%2B%2FY0k%2F%2F0gRiic%3D&quot;,&quot;product_name&quot;:&quot;wps-wpp-pc&quot;,&quot;intention_code&quot;:&quot;wps_wpp_generate_doc_pay&quot;}*auto_cache_hit_ai_v2.2.0_ONLINE*3663626161333361646139663564373139646335333664653865663139663236-slide-6"/>
</p:tagLst>
</file>

<file path=ppt/tags/tag34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3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344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37089"/>
  <p:tag name="KSO_WM_TEMPLATE_SLIDE_ID" val="slide_d842124640d9c575"/>
</p:tagLst>
</file>

<file path=ppt/tags/tag34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5762eb2aaa187638c6745f66575687f37e2b4f2"/>
  <p:tag name="KSO_WM_NEWLAYOUT_GROUP_ID" val="layout_31"/>
  <p:tag name="KSO_WM_NEWLAYOUT_ID" val="slide_df2796fa4dd38705"/>
  <p:tag name="KSO_WM_UNIT_PRESET_TEXT" val="单击此处添加标题"/>
</p:tagLst>
</file>

<file path=ppt/tags/tag34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3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697393844&quot;,&quot;product_name&quot;:&quot;wps-wpp-pc&quot;,&quot;intention_code&quot;:&quot;wps_wpp_generate_doc_pay&quot;}*auto_gallery_ai_v2.2.0_ONLINE*3663626161333361646139663564373139646335333664653865663139663236-slide-7"/>
</p:tagLst>
</file>

<file path=ppt/tags/tag3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35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3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207077324&quot;,&quot;product_name&quot;:&quot;wps-wpp-pc&quot;,&quot;intention_code&quot;:&quot;wps_wpp_generate_doc_pay&quot;}*auto_gallery_ai_v2.2.0_ONLINE*3663626161333361646139663564373139646335333664653865663139663236-slide-7"/>
</p:tagLst>
</file>

<file path=ppt/tags/tag3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54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37089"/>
  <p:tag name="KSO_WM_TEMPLATE_SLIDE_ID" val="slide_df2796fa4dd38705"/>
</p:tagLst>
</file>

<file path=ppt/tags/tag35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1c35a9b59b26994e93c5f4b10b984d61532121b"/>
  <p:tag name="KSO_WM_NEWLAYOUT_GROUP_ID" val="layout_26"/>
  <p:tag name="KSO_WM_NEWLAYOUT_ID" val="slide_f2f0a703e5376311"/>
  <p:tag name="KSO_WM_UNIT_PRESET_TEXT" val="单击此处添加标题"/>
</p:tagLst>
</file>

<file path=ppt/tags/tag35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3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s://sjzg-images.ks3-cn-beijing-internal.ksyun.com/tim_gen_images/doubao_gen/23a59aa6d4fa5614d779325b05e37c90_0.png?Expires=1764730848\u0026AWSAccessKeyId=AKLTHzmNYxS86KQFnb2pvxtA\u0026Signature=klQZZcSB6OpBv5O1aSghumHFDZE%3D&quot;,&quot;product_name&quot;:&quot;wps-wpp-pc&quot;,&quot;intention_code&quot;:&quot;wps_wpp_generate_doc_pay&quot;}*auto_cache_hit_ai_v2.2.0_ONLINE*3663626161333361646139663564373139646335333664653865663139663236-slide-8"/>
</p:tagLst>
</file>

<file path=ppt/tags/tag3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36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3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459983919&quot;,&quot;product_name&quot;:&quot;wps-wpp-pc&quot;,&quot;intention_code&quot;:&quot;wps_wpp_generate_doc_pay&quot;}*auto_gallery_ai_v2.2.0_ONLINE*3663626161333361646139663564373139646335333664653865663139663236-slide-8"/>
</p:tagLst>
</file>

<file path=ppt/tags/tag3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6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3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s://sjzg-images.ks3-cn-beijing-internal.ksyun.com/tim_gen_images/doubao_gen/55860bce9caaf7a885dd5662f41a7df6_0.png?Expires=1764730848\u0026AWSAccessKeyId=AKLTHzmNYxS86KQFnb2pvxtA\u0026Signature=2TXvvCzkuYkIP%2FZ554jg2Ef1OMw%3D&quot;,&quot;product_name&quot;:&quot;wps-wpp-pc&quot;,&quot;intention_code&quot;:&quot;wps_wpp_generate_doc_pay&quot;}*auto_cache_hit_ai_v2.2.0_ONLINE*3663626161333361646139663564373139646335333664653865663139663236-slide-8"/>
</p:tagLst>
</file>

<file path=ppt/tags/tag3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3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6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  <p:tag name="KSO_WM_UNIT_PRESET_TEXT" val=" "/>
</p:tagLst>
</file>

<file path=ppt/tags/tag3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  <p:tag name="MH_PIC_SOURCE_TYPE" val="generate_slide_ai*{&quot;id&quot;:&quot;VCG41N93486634&quot;,&quot;product_name&quot;:&quot;wps-wpp-pc&quot;,&quot;intention_code&quot;:&quot;wps_wpp_generate_doc_pay&quot;}*auto_gallery_ai_v2.2.0_ONLINE*3663626161333361646139663564373139646335333664653865663139663236-slide-8"/>
</p:tagLst>
</file>

<file path=ppt/tags/tag3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f1efc2810ac69a69a857fc8d4e9461aad9381b0"/>
  <p:tag name="KSO_WM_NEWLAYOUT_GROUP_ID" val="layout_2"/>
  <p:tag name="KSO_WM_NEWLAYOUT_ID" val="slide_601b8a6f8f27b735"/>
</p:tagLst>
</file>

<file path=ppt/tags/tag3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3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372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37089"/>
  <p:tag name="KSO_WM_TEMPLATE_SLIDE_ID" val="slide_f2f0a703e5376311"/>
</p:tagLst>
</file>

<file path=ppt/tags/tag373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5b052c9de664b7b490af373532ef5b5c57c65f43"/>
  <p:tag name="KSO_WM_NEWLAYOUT_ID" val="2950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374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375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88498"/>
  <p:tag name="KSO_WM_TEMPLATE_CATEGORY" val="custom"/>
  <p:tag name="KSO_WM_SLIDE_INDEX" val="3"/>
  <p:tag name="KSO_WM_SLIDE_ID" val="custom40488498_7"/>
  <p:tag name="KSO_WM_TEMPLATE_MASTER_TYPE" val="0"/>
  <p:tag name="KSO_WM_SLIDE_LAYOUT" val="a_e"/>
  <p:tag name="KSO_WM_SLIDE_LAYOUT_CNT" val="1_1"/>
  <p:tag name="KSO_WM_TAG_VERSION" val="3.0"/>
</p:tagLst>
</file>

<file path=ppt/tags/tag37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ece1ddec71de1408d03c8c253f510e812015aea"/>
  <p:tag name="KSO_WM_NEWLAYOUT_GROUP_ID" val="layout_17"/>
  <p:tag name="KSO_WM_NEWLAYOUT_ID" val="slide_9b35cc33e8a69a74"/>
  <p:tag name="KSO_WM_UNIT_PRESET_TEXT" val="单击此处添加标题"/>
</p:tagLst>
</file>

<file path=ppt/tags/tag37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  <p:tag name="KSO_WM_UNIT_PRESET_TEXT" val="单击此处添加正文"/>
</p:tagLst>
</file>

<file path=ppt/tags/tag378.xml><?xml version="1.0" encoding="utf-8"?>
<p:tagLst xmlns:p="http://schemas.openxmlformats.org/presentationml/2006/main">
  <p:tag name="KSO_WM_SLIDE_CONTENT_ORIENTATION" val=""/>
  <p:tag name="KSO_WM_SLIDE_HAS_MASK" val="0"/>
  <p:tag name="KSO_WM_SLIDE_ITEM_CNT" val="0"/>
  <p:tag name="KSO_WM_SLIDE_TYPE" val="text"/>
  <p:tag name="KSO_WM_TEMPLATE_SUBCATEGORY" val="29"/>
  <p:tag name="KSO_WM_BEAUTIFY_FLAG" val="#wm#"/>
  <p:tag name="KSO_WM_TEMPLATE_FIGMA_ID" val="69796637089"/>
  <p:tag name="KSO_WM_TEMPLATE_SLIDE_ID" val="slide_9b35cc33e8a69a74"/>
</p:tagLst>
</file>

<file path=ppt/tags/tag37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0f09d15520ee7f8b7397ea4301110327d748a56"/>
  <p:tag name="KSO_WM_NEWLAYOUT_GROUP_ID" val="layout_61"/>
  <p:tag name="KSO_WM_NEWLAYOUT_ID" val="slide_e0a8dc1c60121344"/>
  <p:tag name="KSO_WM_UNIT_PRESET_TEXT" val="单击此处添加标题"/>
</p:tagLst>
</file>

<file path=ppt/tags/tag3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38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493594228&quot;,&quot;product_name&quot;:&quot;wps-wpp-pc&quot;,&quot;intention_code&quot;:&quot;wps_wpp_generate_doc_pay&quot;}*auto_gallery_ai_v2.2.0_ONLINE*3663626161333361646139663564373139646335333664653865663139663236-slide-11"/>
</p:tagLst>
</file>

<file path=ppt/tags/tag381.xml><?xml version="1.0" encoding="utf-8"?>
<p:tagLst xmlns:p="http://schemas.openxmlformats.org/presentationml/2006/main">
  <p:tag name="KSO_WM_FIGMA_DECORATION_INDEX" val="17_contentModel"/>
  <p:tag name="$PH_EXT" val="2"/>
  <p:tag name="KSO_WM_BEAUTIFY_FLAG" val="#fgm#"/>
  <p:tag name="KSO_WM_FIGMA_FLAG" val="#fgm#"/>
  <p:tag name="KSO_WM_SYNC_SLIDE_TEXT" val="1"/>
  <p:tag name="KSO_WM_UNIT_INDEX" val="1_1"/>
  <p:tag name="KSO_WM_UNIT_TYPE" val="l_i"/>
  <p:tag name="KSO_WM_UNIT_PRESET_TEXT" val=" "/>
</p:tagLst>
</file>

<file path=ppt/tags/tag3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384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37089"/>
  <p:tag name="KSO_WM_TEMPLATE_SLIDE_ID" val="slide_e0a8dc1c60121344"/>
</p:tagLst>
</file>

<file path=ppt/tags/tag38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92b01868f25b9e6d7fc1ce3cfb1f7ccd1cb9be9"/>
  <p:tag name="KSO_WM_NEWLAYOUT_GROUP_ID" val="layout_42"/>
  <p:tag name="KSO_WM_NEWLAYOUT_ID" val="slide_c7d50bbb58d6a923"/>
  <p:tag name="KSO_WM_UNIT_PRESET_TEXT" val="单击此处添加标题"/>
</p:tagLst>
</file>

<file path=ppt/tags/tag38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ai_type&quot;:&quot;&quot;,&quot;id&quot;:&quot;&quot;}*_ai_*176464446054101dbe5d1a8df-slide-0"/>
</p:tagLst>
</file>

<file path=ppt/tags/tag38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3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90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37089"/>
  <p:tag name="KSO_WM_TEMPLATE_SLIDE_ID" val="slide_c7d50bbb58d6a923"/>
</p:tagLst>
</file>

<file path=ppt/tags/tag39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8a454459071bf40ce5d586b49a5514738eeb5e6"/>
  <p:tag name="KSO_WM_NEWLAYOUT_GROUP_ID" val="layout_10018"/>
  <p:tag name="KSO_WM_NEWLAYOUT_ID" val="slide_619a1e75765c45b7"/>
  <p:tag name="KSO_WM_UNIT_PRESET_TEXT" val="单击此处添加标题"/>
</p:tagLst>
</file>

<file path=ppt/tags/tag39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2/7605475a-2adb-4f63-ab28-3eee45ba3e0e.jpg?Expires=1796180449\u0026AWSAccessKeyId=AKLT9NSy7kh8TIS1UzNqLRY2\u0026Signature=PWbJFs9RwSldd6x5rN85C1M2dY8%3D&quot;,&quot;product_name&quot;:&quot;wps-wpp-pc&quot;,&quot;intention_code&quot;:&quot;wps_wpp_generate_doc_pay&quot;}*auto_qingqiu_ai_v2.2.0_ONLINE*3663626161333361646139663564373139646335333664653865663139663236-slide-13"/>
</p:tagLst>
</file>

<file path=ppt/tags/tag39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  <p:tag name="KSO_WM_UNIT_PRESET_TEXT" val="单击此处添加正文"/>
</p:tagLst>
</file>

<file path=ppt/tags/tag394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37089"/>
  <p:tag name="KSO_WM_TEMPLATE_SLIDE_ID" val="slide_619a1e75765c45b7"/>
</p:tagLst>
</file>

<file path=ppt/tags/tag395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5b052c9de664b7b490af373532ef5b5c57c65f43"/>
  <p:tag name="KSO_WM_NEWLAYOUT_ID" val="2950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396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397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88498"/>
  <p:tag name="KSO_WM_TEMPLATE_CATEGORY" val="custom"/>
  <p:tag name="KSO_WM_SLIDE_INDEX" val="3"/>
  <p:tag name="KSO_WM_SLIDE_ID" val="custom40488498_7"/>
  <p:tag name="KSO_WM_TEMPLATE_MASTER_TYPE" val="0"/>
  <p:tag name="KSO_WM_SLIDE_LAYOUT" val="a_e"/>
  <p:tag name="KSO_WM_SLIDE_LAYOUT_CNT" val="1_1"/>
  <p:tag name="KSO_WM_TAG_VERSION" val="3.0"/>
</p:tagLst>
</file>

<file path=ppt/tags/tag39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b05aef3189cd8a88568d81eb6afe7fd7a14ba2e"/>
  <p:tag name="KSO_WM_NEWLAYOUT_GROUP_ID" val="layout_57"/>
  <p:tag name="KSO_WM_NEWLAYOUT_ID" val="slide_2dcca3900a93bfc0"/>
  <p:tag name="KSO_WM_UNIT_PRESET_TEXT" val="单击此处添加标题"/>
</p:tagLst>
</file>

<file path=ppt/tags/tag399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5"/>
  <p:tag name="KSO_WM_UNIT_ID" val="_1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380404608&quot;,&quot;product_name&quot;:&quot;wps-wpp-pc&quot;,&quot;intention_code&quot;:&quot;wps_wpp_generate_doc_pay&quot;}*auto_gallery_ai_v2.2.0_ONLINE*3663626161333361646139663564373139646335333664653865663139663236-slide-15"/>
</p:tagLst>
</file>

<file path=ppt/tags/tag4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03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ai-gateway-save.ks3-cn-beijing.ksyuncs.com/aigc-gateway-v2-prod/a5d1504822d3c750090a17164ab1a790_0.jpeg?Expires=1764730859\u0026AWSAccessKeyId=AKLT9VJ0mcxR8yRlm6PIC9hY\u0026Signature=Oa15IAYTiWLhU4k81pt2UzbwiBE%3D&quot;,&quot;product_name&quot;:&quot;wps-wpp-pc&quot;,&quot;intention_code&quot;:&quot;wps_wpp_generate_doc_pay&quot;}*auto_doubao_ai_v2.2.0_ONLINE*3663626161333361646139663564373139646335333664653865663139663236-slide-15"/>
</p:tagLst>
</file>

<file path=ppt/tags/tag4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07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37089"/>
  <p:tag name="KSO_WM_TEMPLATE_SLIDE_ID" val="slide_2dcca3900a93bfc0"/>
</p:tagLst>
</file>

<file path=ppt/tags/tag40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5b052c9de664b7b490af373532ef5b5c57c65f43"/>
  <p:tag name="KSO_WM_NEWLAYOUT_ID" val="2950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40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410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88498"/>
  <p:tag name="KSO_WM_TEMPLATE_CATEGORY" val="custom"/>
  <p:tag name="KSO_WM_SLIDE_INDEX" val="3"/>
  <p:tag name="KSO_WM_SLIDE_ID" val="custom40488498_7"/>
  <p:tag name="KSO_WM_TEMPLATE_MASTER_TYPE" val="0"/>
  <p:tag name="KSO_WM_SLIDE_LAYOUT" val="a_e"/>
  <p:tag name="KSO_WM_SLIDE_LAYOUT_CNT" val="1_1"/>
  <p:tag name="KSO_WM_TAG_VERSION" val="3.0"/>
</p:tagLst>
</file>

<file path=ppt/tags/tag41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f1efc2810ac69a69a857fc8d4e9461aad9381b0"/>
  <p:tag name="KSO_WM_NEWLAYOUT_GROUP_ID" val="layout_2"/>
  <p:tag name="KSO_WM_NEWLAYOUT_ID" val="slide_601b8a6f8f27b735"/>
  <p:tag name="KSO_WM_UNIT_PRESET_TEXT" val="单击此处添加标题"/>
</p:tagLst>
</file>

<file path=ppt/tags/tag41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s://sjzg-images.ks3-cn-beijing-internal.ksyun.com/tim_gen_images/doubao_gen/272f9fd16bf24dfa5d39aa93259d1c60_0.png?Expires=1764730846\u0026AWSAccessKeyId=AKLTHzmNYxS86KQFnb2pvxtA\u0026Signature=Rkg4mQQ41KKnk2ZGSxPDyKhRS3Y%3D&quot;,&quot;product_name&quot;:&quot;wps-wpp-pc&quot;,&quot;intention_code&quot;:&quot;wps_wpp_generate_doc_pay&quot;}*auto_cache_hit_ai_v2.2.0_ONLINE*3663626161333361646139663564373139646335333664653865663139663236-slide-17"/>
</p:tagLst>
</file>

<file path=ppt/tags/tag4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</p:tagLst>
</file>

<file path=ppt/tags/tag4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16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ai-gateway-save.ks3-cn-beijing.ksyuncs.com/aigc-gateway-v2-prod/f0d26a58e31752279d4506357ff69708_0.jpeg?Expires=1764730862\u0026AWSAccessKeyId=AKLT9VJ0mcxR8yRlm6PIC9hY\u0026Signature=TXYgSSqqCydmG2Allq5vWEa81Iw%3D&quot;,&quot;product_name&quot;:&quot;wps-wpp-pc&quot;,&quot;intention_code&quot;:&quot;wps_wpp_generate_doc_pay&quot;}*auto_doubao_ai_v2.2.0_ONLINE*3663626161333361646139663564373139646335333664653865663139663236-slide-17"/>
</p:tagLst>
</file>

<file path=ppt/tags/tag4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</p:tagLst>
</file>

<file path=ppt/tags/tag4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2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42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4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s://sjzg-images.ks3-cn-beijing-internal.ksyun.com/tim_gen_images/doubao_gen/f48b688bedfa7a857d2610d98d6b483b_0.png?Expires=1764730846\u0026AWSAccessKeyId=AKLTHzmNYxS86KQFnb2pvxtA\u0026Signature=1MkBxWfcTRtE9QLJ%2BYj6dEVDKLk%3D&quot;,&quot;product_name&quot;:&quot;wps-wpp-pc&quot;,&quot;intention_code&quot;:&quot;wps_wpp_generate_doc_pay&quot;}*auto_cache_hit_ai_v2.2.0_ONLINE*3663626161333361646139663564373139646335333664653865663139663236-slide-17"/>
</p:tagLst>
</file>

<file path=ppt/tags/tag4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添加项标题"/>
</p:tagLst>
</file>

<file path=ppt/tags/tag4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24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7089"/>
  <p:tag name="KSO_WM_TEMPLATE_SLIDE_ID" val="slide_601b8a6f8f27b735"/>
</p:tagLst>
</file>

<file path=ppt/tags/tag425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5b052c9de664b7b490af373532ef5b5c57c65f43"/>
  <p:tag name="KSO_WM_NEWLAYOUT_ID" val="2950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426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427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88498"/>
  <p:tag name="KSO_WM_TEMPLATE_CATEGORY" val="custom"/>
  <p:tag name="KSO_WM_SLIDE_INDEX" val="3"/>
  <p:tag name="KSO_WM_SLIDE_ID" val="custom40488498_7"/>
  <p:tag name="KSO_WM_TEMPLATE_MASTER_TYPE" val="0"/>
  <p:tag name="KSO_WM_SLIDE_LAYOUT" val="a_e"/>
  <p:tag name="KSO_WM_SLIDE_LAYOUT_CNT" val="1_1"/>
  <p:tag name="KSO_WM_TAG_VERSION" val="3.0"/>
</p:tagLst>
</file>

<file path=ppt/tags/tag42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66fb4290e0b37088035a1ad481cd55c8452534c"/>
  <p:tag name="KSO_WM_NEWLAYOUT_GROUP_ID" val="layout_62"/>
  <p:tag name="KSO_WM_NEWLAYOUT_ID" val="slide_a373048ffa62b182"/>
  <p:tag name="KSO_WM_UNIT_PRESET_TEXT" val="单击此处添加标题"/>
</p:tagLst>
</file>

<file path=ppt/tags/tag42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2/bf7ea206-be67-484a-8ac3-29a88b0be277.jpg?Expires=1796180450\u0026AWSAccessKeyId=AKLT9NSy7kh8TIS1UzNqLRY2\u0026Signature=InVqcDWZI5aHGlxT%2ByjA9m0%2BkjE%3D&quot;,&quot;product_name&quot;:&quot;wps-wpp-pc&quot;,&quot;intention_code&quot;:&quot;wps_wpp_generate_doc_pay&quot;}*auto_qingqiu_ai_v2.2.0_ONLINE*3663626161333361646139663564373139646335333664653865663139663236-slide-19"/>
</p:tagLst>
</file>

<file path=ppt/tags/tag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43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4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433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37089"/>
  <p:tag name="KSO_WM_TEMPLATE_SLIDE_ID" val="slide_a373048ffa62b182"/>
</p:tagLst>
</file>

<file path=ppt/tags/tag43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7030befca47e1917d38347169191e1096e6e9de"/>
  <p:tag name="KSO_WM_NEWLAYOUT_GROUP_ID" val="layout_6"/>
  <p:tag name="KSO_WM_NEWLAYOUT_ID" val="slide_f1e1a892444ace07"/>
  <p:tag name="KSO_WM_UNIT_PRESET_TEXT" val="单击此处添加标题"/>
</p:tagLst>
</file>

<file path=ppt/tags/tag43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ai-gateway-save.ks3-cn-beijing.ksyuncs.com/aigc-gateway-v2-prod/cd9a44ce31aa054f1c54196bc05e10d2_0.jpeg?Expires=1764730859\u0026AWSAccessKeyId=AKLT9VJ0mcxR8yRlm6PIC9hY\u0026Signature=PMmhlActHnB0izaUFNpcfOrY%2F2k%3D&quot;,&quot;product_name&quot;:&quot;wps-wpp-pc&quot;,&quot;intention_code&quot;:&quot;wps_wpp_generate_doc_pay&quot;}*auto_doubao_ai_v2.2.0_ONLINE*3663626161333361646139663564373139646335333664653865663139663236-slide-20"/>
</p:tagLst>
</file>

<file path=ppt/tags/tag43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4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439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37089"/>
  <p:tag name="KSO_WM_TEMPLATE_SLIDE_ID" val="slide_f1e1a892444ace07"/>
</p:tagLst>
</file>

<file path=ppt/tags/tag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4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50df5a4eefc0876a0ae89e00a83e6f67f1c5275"/>
  <p:tag name="KSO_WM_NEWLAYOUT_GROUP_ID" val="layout_10012"/>
  <p:tag name="KSO_WM_NEWLAYOUT_ID" val="slide_88bea64deeaaa3dc"/>
  <p:tag name="KSO_WM_UNIT_PRESET_TEXT" val="单击此处添加标题"/>
</p:tagLst>
</file>

<file path=ppt/tags/tag44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1351225152&quot;,&quot;product_name&quot;:&quot;wps-wpp-pc&quot;,&quot;intention_code&quot;:&quot;wps_wpp_generate_doc_pay&quot;}*auto_gallery_ai_v2.2.0_ONLINE*3663626161333361646139663564373139646335333664653865663139663236-slide-21"/>
</p:tagLst>
</file>

<file path=ppt/tags/tag4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444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37089"/>
  <p:tag name="KSO_WM_TEMPLATE_SLIDE_ID" val="slide_88bea64deeaaa3dc"/>
</p:tagLst>
</file>

<file path=ppt/tags/tag445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PRESET_TEXT" val="THE END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446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936a2048f680418c1ff66624c38e9bf0a2dfcfb6"/>
  <p:tag name="KSO_WM_NEWLAYOUT_ID" val="2956"/>
  <p:tag name="KSO_WM_UNIT_PRESET_TEXT" val="谢谢观看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447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endPage"/>
  <p:tag name="KSO_WM_TEMPLATE_SUBCATEGORY" val="29"/>
  <p:tag name="KSO_WM_BEAUTIFY_FLAG" val="#wm#"/>
  <p:tag name="KSO_WM_TEMPLATE_SLIDE_ID" val="slide_06be46c9219ad451"/>
  <p:tag name="KSO_WM_TEMPLATE_INDEX" val="40488498"/>
  <p:tag name="KSO_WM_TEMPLATE_CATEGORY" val="custom"/>
  <p:tag name="KSO_WM_SLIDE_INDEX" val="5"/>
  <p:tag name="KSO_WM_SLIDE_ID" val="custom40488498_9"/>
  <p:tag name="KSO_WM_TEMPLATE_MASTER_TYPE" val="0"/>
  <p:tag name="KSO_WM_SLIDE_LAYOUT" val="a_b"/>
  <p:tag name="KSO_WM_SLIDE_LAYOUT_CNT" val="1_1"/>
  <p:tag name="KSO_WM_TAG_VERSION" val="3.0"/>
</p:tagLst>
</file>

<file path=ppt/tags/tag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4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6"/>
  <p:tag name="KSO_WM_UNIT_ID" val="_1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8498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5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b05aef3189cd8a88568d81eb6afe7fd7a14ba2e"/>
  <p:tag name="KSO_WM_NEWLAYOUT_GROUP_ID" val="layout_57"/>
  <p:tag name="KSO_WM_NEWLAYOUT_ID" val="slide_2dcca3900a93bfc0"/>
</p:tagLst>
</file>

<file path=ppt/tags/tag54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58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  <p:tag name="KSO_WM_UNIT_ISNUMDGMTITLE" val="0"/>
  <p:tag name="KSO_WM_TEMPLATE_INDEX" val="40488498"/>
  <p:tag name="KSO_WM_TEMPLATE_CATEGORY" val="custom"/>
</p:tagLst>
</file>

<file path=ppt/tags/tag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6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8a454459071bf40ce5d586b49a5514738eeb5e6"/>
  <p:tag name="KSO_WM_NEWLAYOUT_GROUP_ID" val="layout_10018"/>
  <p:tag name="KSO_WM_NEWLAYOUT_ID" val="slide_619a1e75765c45b7"/>
</p:tagLst>
</file>

<file path=ppt/tags/tag6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6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7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92b01868f25b9e6d7fc1ce3cfb1f7ccd1cb9be9"/>
  <p:tag name="KSO_WM_NEWLAYOUT_GROUP_ID" val="layout_42"/>
  <p:tag name="KSO_WM_NEWLAYOUT_ID" val="slide_c7d50bbb58d6a923"/>
</p:tagLst>
</file>

<file path=ppt/tags/tag7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7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7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0f09d15520ee7f8b7397ea4301110327d748a56"/>
  <p:tag name="KSO_WM_NEWLAYOUT_GROUP_ID" val="layout_61"/>
  <p:tag name="KSO_WM_NEWLAYOUT_ID" val="slide_e0a8dc1c601213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8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81.xml><?xml version="1.0" encoding="utf-8"?>
<p:tagLst xmlns:p="http://schemas.openxmlformats.org/presentationml/2006/main">
  <p:tag name="KSO_WM_FIGMA_DECORATION_INDEX" val="17_contentModel"/>
  <p:tag name="$PH_EXT" val="2"/>
  <p:tag name="KSO_WM_BEAUTIFY_FLAG" val="#fgm#"/>
  <p:tag name="KSO_WM_FIGMA_FLAG" val="#fgm#"/>
  <p:tag name="KSO_WM_SYNC_SLIDE_TEXT" val="1"/>
  <p:tag name="KSO_WM_UNIT_INDEX" val="1_1"/>
  <p:tag name="KSO_WM_UNIT_TYPE" val="l_i"/>
</p:tagLst>
</file>

<file path=ppt/tags/tag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8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ece1ddec71de1408d03c8c253f510e812015aea"/>
  <p:tag name="KSO_WM_NEWLAYOUT_GROUP_ID" val="layout_17"/>
  <p:tag name="KSO_WM_NEWLAYOUT_ID" val="slide_9b35cc33e8a69a74"/>
</p:tagLst>
</file>

<file path=ppt/tags/tag8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9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8498"/>
  <p:tag name="KSO_WM_TEMPLATE_CATEGORY" val="custom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8498"/>
  <p:tag name="KSO_WM_TEMPLATE_CATEGORY" val="custom"/>
</p:tagLst>
</file>

<file path=ppt/tags/tag9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1c35a9b59b26994e93c5f4b10b984d61532121b"/>
  <p:tag name="KSO_WM_NEWLAYOUT_GROUP_ID" val="layout_26"/>
  <p:tag name="KSO_WM_NEWLAYOUT_ID" val="slide_f2f0a703e5376311"/>
</p:tagLst>
</file>

<file path=ppt/tags/tag9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9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365">
      <a:dk1>
        <a:srgbClr val="000000"/>
      </a:dk1>
      <a:lt1>
        <a:srgbClr val="FFFFFF"/>
      </a:lt1>
      <a:dk2>
        <a:srgbClr val="160505"/>
      </a:dk2>
      <a:lt2>
        <a:srgbClr val="FCF5F2"/>
      </a:lt2>
      <a:accent1>
        <a:srgbClr val="D4271E"/>
      </a:accent1>
      <a:accent2>
        <a:srgbClr val="D8572A"/>
      </a:accent2>
      <a:accent3>
        <a:srgbClr val="636363"/>
      </a:accent3>
      <a:accent4>
        <a:srgbClr val="D17453"/>
      </a:accent4>
      <a:accent5>
        <a:srgbClr val="970707"/>
      </a:accent5>
      <a:accent6>
        <a:srgbClr val="F7B535"/>
      </a:accent6>
      <a:hlink>
        <a:srgbClr val="304FFE"/>
      </a:hlink>
      <a:folHlink>
        <a:srgbClr val="492067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1418</Words>
  <Application>WPS Office WWO_wpscloud_20251119194033-e37bccecd3</Application>
  <PresentationFormat>宽屏</PresentationFormat>
  <Paragraphs>226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汉仪旗黑KW 55S</vt:lpstr>
      <vt:lpstr>汉仪书宋二KW</vt:lpstr>
      <vt:lpstr>Kingsoft Confetti</vt:lpstr>
      <vt:lpstr>Office 主题</vt:lpstr>
      <vt:lpstr>1_Office 主题</vt:lpstr>
      <vt:lpstr>陈家湾镇人民政府关于印发陈家湾镇2025年清洁煤（生物质）供应实施方案的通知</vt:lpstr>
      <vt:lpstr>目录</vt:lpstr>
      <vt:lpstr>陈家湾镇清洁煤供应方案</vt:lpstr>
      <vt:lpstr>供煤范围及供煤标准</vt:lpstr>
      <vt:lpstr>全镇推广清洁燃料标准</vt:lpstr>
      <vt:lpstr>供煤数量及供煤企业确定</vt:lpstr>
      <vt:lpstr>供煤数量</vt:lpstr>
      <vt:lpstr>供煤（生物质）企业和供煤（生物质）点确定</vt:lpstr>
      <vt:lpstr>清洁煤（生物质）生产供应企业应具备的条件</vt:lpstr>
      <vt:lpstr>清洁煤（生物质）供应管理</vt:lpstr>
      <vt:lpstr>市场监管部门职责</vt:lpstr>
      <vt:lpstr>清洁煤供应流程</vt:lpstr>
      <vt:lpstr>生产供应管理制度</vt:lpstr>
      <vt:lpstr>运输环保要求</vt:lpstr>
      <vt:lpstr>补贴标准及范围</vt:lpstr>
      <vt:lpstr>取暖用煤补贴办法</vt:lpstr>
      <vt:lpstr>工作职责</vt:lpstr>
      <vt:lpstr>清洁煤补贴管理工作</vt:lpstr>
      <vt:lpstr>工作要求</vt:lpstr>
      <vt:lpstr>加强组织领导</vt:lpstr>
      <vt:lpstr>严格督导问责</vt:lpstr>
      <vt:lpstr>营造良好氛围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陈家湾镇人民政府关于印发陈家湾镇2025年清洁煤 （生物质）供应实施方案的通知</dc:title>
  <dc:creator/>
  <cp:lastModifiedBy/>
  <dcterms:created xsi:type="dcterms:W3CDTF">2025-12-02T03:03:46Z</dcterms:created>
  <dcterms:modified xsi:type="dcterms:W3CDTF">2025-12-02T03:03:46Z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2052-12.9.0.24013</vt:lpwstr>
  </property>
  <property fmtid="{D5CDD505-2E9C-101B-9397-08002B2CF9AE}" pid="3" name="ICV">
    <vt:lpwstr>B75C98F4C40948689CB49D1002CA5FAC</vt:lpwstr>
  </property>
  <property fmtid="{D5CDD505-2E9C-101B-9397-08002B2CF9AE}" pid="4" name="KSOTemplateUUID">
    <vt:lpwstr>v1.0_ai_69796637089</vt:lpwstr>
  </property>
</Properties>
</file>